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66" r:id="rId2"/>
    <p:sldId id="264" r:id="rId3"/>
    <p:sldId id="267" r:id="rId4"/>
    <p:sldId id="259" r:id="rId5"/>
    <p:sldId id="258" r:id="rId6"/>
    <p:sldId id="257" r:id="rId7"/>
    <p:sldId id="256" r:id="rId8"/>
    <p:sldId id="268" r:id="rId9"/>
    <p:sldId id="263" r:id="rId10"/>
    <p:sldId id="262" r:id="rId11"/>
    <p:sldId id="261" r:id="rId12"/>
    <p:sldId id="260" r:id="rId13"/>
    <p:sldId id="265" r:id="rId14"/>
  </p:sldIdLst>
  <p:sldSz cx="18288000" cy="10287000"/>
  <p:notesSz cx="10287000" cy="18288000"/>
  <p:embeddedFontLst>
    <p:embeddedFont>
      <p:font typeface="Montserrat Bold" panose="00000800000000000000" pitchFamily="2" charset="-52"/>
      <p:bold r:id="rId16"/>
    </p:embeddedFont>
    <p:embeddedFont>
      <p:font typeface="Montserrat ExtraBold" panose="00000900000000000000" pitchFamily="2" charset="-52"/>
      <p:bold r:id="rId17"/>
      <p:boldItalic r:id="rId18"/>
    </p:embeddedFont>
    <p:embeddedFont>
      <p:font typeface="Montserrat Medium" panose="00000600000000000000" pitchFamily="2" charset="-52"/>
      <p:regular r:id="rId19"/>
      <p:italic r:id="rId20"/>
    </p:embeddedFont>
    <p:embeddedFont>
      <p:font typeface="Montserrat Regular" panose="00000500000000000000" pitchFamily="2" charset="-52"/>
      <p:regular r:id="rId21"/>
    </p:embeddedFont>
    <p:embeddedFont>
      <p:font typeface="Montserrat SemiBold" panose="00000700000000000000" pitchFamily="2" charset="-52"/>
      <p:bold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917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jpeg"/><Relationship Id="rId13" Type="http://schemas.openxmlformats.org/officeDocument/2006/relationships/image" Target="../media/image202.svg"/><Relationship Id="rId18" Type="http://schemas.openxmlformats.org/officeDocument/2006/relationships/image" Target="../media/image207.png"/><Relationship Id="rId26" Type="http://schemas.openxmlformats.org/officeDocument/2006/relationships/image" Target="../media/image215.png"/><Relationship Id="rId3" Type="http://schemas.openxmlformats.org/officeDocument/2006/relationships/image" Target="../media/image192.jpeg"/><Relationship Id="rId21" Type="http://schemas.openxmlformats.org/officeDocument/2006/relationships/image" Target="../media/image210.svg"/><Relationship Id="rId7" Type="http://schemas.openxmlformats.org/officeDocument/2006/relationships/image" Target="../media/image196.jpeg"/><Relationship Id="rId12" Type="http://schemas.openxmlformats.org/officeDocument/2006/relationships/image" Target="../media/image201.png"/><Relationship Id="rId17" Type="http://schemas.openxmlformats.org/officeDocument/2006/relationships/image" Target="../media/image206.svg"/><Relationship Id="rId25" Type="http://schemas.openxmlformats.org/officeDocument/2006/relationships/image" Target="../media/image214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29" Type="http://schemas.openxmlformats.org/officeDocument/2006/relationships/hyperlink" Target="https://happygifts.ru/catalog/ruchki_i_karandashi/plastikovye_ruchki/ruchka_sharikovaya_n10_articul_40409/color_zele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5.jpeg"/><Relationship Id="rId11" Type="http://schemas.openxmlformats.org/officeDocument/2006/relationships/image" Target="../media/image200.svg"/><Relationship Id="rId24" Type="http://schemas.openxmlformats.org/officeDocument/2006/relationships/image" Target="../media/image213.png"/><Relationship Id="rId5" Type="http://schemas.openxmlformats.org/officeDocument/2006/relationships/image" Target="../media/image194.jpeg"/><Relationship Id="rId15" Type="http://schemas.openxmlformats.org/officeDocument/2006/relationships/image" Target="../media/image204.svg"/><Relationship Id="rId23" Type="http://schemas.openxmlformats.org/officeDocument/2006/relationships/image" Target="../media/image212.png"/><Relationship Id="rId28" Type="http://schemas.openxmlformats.org/officeDocument/2006/relationships/hyperlink" Target="https://happygifts.ru/catalog/notebooks/thinkme_delovye_bloknoty/biznes_bloknot_combi_130_210_mm_belo_zelenyy_kremovyy_forzats_gibkaya_oblozhka_v_kletkunelin_articul_21219/color_belyy,_oranzhevyy/" TargetMode="External"/><Relationship Id="rId10" Type="http://schemas.openxmlformats.org/officeDocument/2006/relationships/image" Target="../media/image199.png"/><Relationship Id="rId19" Type="http://schemas.openxmlformats.org/officeDocument/2006/relationships/image" Target="../media/image208.svg"/><Relationship Id="rId31" Type="http://schemas.openxmlformats.org/officeDocument/2006/relationships/hyperlink" Target="https://happygifts.ru/catalog/delovye_aksessuary/chekhly_dlya_kart/chekhol_dlya_6_kart_s_otdeleniem_dlya_deneg_goluboy_pu_soft_touch_articul_19725/color_chernyy/" TargetMode="External"/><Relationship Id="rId4" Type="http://schemas.openxmlformats.org/officeDocument/2006/relationships/image" Target="../media/image193.jpeg"/><Relationship Id="rId9" Type="http://schemas.openxmlformats.org/officeDocument/2006/relationships/image" Target="../media/image198.jpeg"/><Relationship Id="rId14" Type="http://schemas.openxmlformats.org/officeDocument/2006/relationships/image" Target="../media/image203.png"/><Relationship Id="rId22" Type="http://schemas.openxmlformats.org/officeDocument/2006/relationships/image" Target="../media/image211.png"/><Relationship Id="rId27" Type="http://schemas.openxmlformats.org/officeDocument/2006/relationships/image" Target="../media/image216.svg"/><Relationship Id="rId30" Type="http://schemas.openxmlformats.org/officeDocument/2006/relationships/hyperlink" Target="https://happygifts.ru/catalog/elektronika/universalnye_akkumulyatory/universalnyy_akkumulyator_omg_iron_line_10_10000_mach_metall_serebristyy_14_7kh66kh1_5_sm_articul_37179/color_sini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13" Type="http://schemas.openxmlformats.org/officeDocument/2006/relationships/image" Target="../media/image227.svg"/><Relationship Id="rId18" Type="http://schemas.openxmlformats.org/officeDocument/2006/relationships/image" Target="../media/image232.png"/><Relationship Id="rId26" Type="http://schemas.openxmlformats.org/officeDocument/2006/relationships/hyperlink" Target="https://happygifts.ru/catalog/posuda/termokruzhki/termokruzhka_flock_articul_33100/color_chernyy/" TargetMode="External"/><Relationship Id="rId3" Type="http://schemas.openxmlformats.org/officeDocument/2006/relationships/image" Target="../media/image217.jpeg"/><Relationship Id="rId21" Type="http://schemas.openxmlformats.org/officeDocument/2006/relationships/image" Target="../media/image235.svg"/><Relationship Id="rId7" Type="http://schemas.openxmlformats.org/officeDocument/2006/relationships/image" Target="../media/image221.jpeg"/><Relationship Id="rId12" Type="http://schemas.openxmlformats.org/officeDocument/2006/relationships/image" Target="../media/image226.png"/><Relationship Id="rId17" Type="http://schemas.openxmlformats.org/officeDocument/2006/relationships/image" Target="../media/image231.svg"/><Relationship Id="rId25" Type="http://schemas.openxmlformats.org/officeDocument/2006/relationships/hyperlink" Target="https://happygifts.ru/catalog/sumki/konferents_sumki/konferents_sumka_core_articul_995736/color_temno-seryy/" TargetMode="External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30.png"/><Relationship Id="rId20" Type="http://schemas.openxmlformats.org/officeDocument/2006/relationships/image" Target="../media/image2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0.jpeg"/><Relationship Id="rId11" Type="http://schemas.openxmlformats.org/officeDocument/2006/relationships/image" Target="../media/image225.svg"/><Relationship Id="rId24" Type="http://schemas.openxmlformats.org/officeDocument/2006/relationships/hyperlink" Target="https://happygifts.ru/catalog/notebooks/thinkme_delovye_bloknoty/biznes_bloknot_biggy_format_b5_v_kletku_articul_21218/color_zelenyy/" TargetMode="External"/><Relationship Id="rId5" Type="http://schemas.openxmlformats.org/officeDocument/2006/relationships/image" Target="../media/image219.jpeg"/><Relationship Id="rId15" Type="http://schemas.openxmlformats.org/officeDocument/2006/relationships/image" Target="../media/image229.svg"/><Relationship Id="rId23" Type="http://schemas.openxmlformats.org/officeDocument/2006/relationships/image" Target="../media/image237.svg"/><Relationship Id="rId10" Type="http://schemas.openxmlformats.org/officeDocument/2006/relationships/image" Target="../media/image224.png"/><Relationship Id="rId19" Type="http://schemas.openxmlformats.org/officeDocument/2006/relationships/image" Target="../media/image233.svg"/><Relationship Id="rId4" Type="http://schemas.openxmlformats.org/officeDocument/2006/relationships/image" Target="../media/image218.jpeg"/><Relationship Id="rId9" Type="http://schemas.openxmlformats.org/officeDocument/2006/relationships/image" Target="../media/image223.svg"/><Relationship Id="rId14" Type="http://schemas.openxmlformats.org/officeDocument/2006/relationships/image" Target="../media/image228.png"/><Relationship Id="rId22" Type="http://schemas.openxmlformats.org/officeDocument/2006/relationships/image" Target="../media/image236.png"/><Relationship Id="rId27" Type="http://schemas.openxmlformats.org/officeDocument/2006/relationships/hyperlink" Target="https://happygifts.ru/catalog/ruchki_i_karandashi/metallicheskie_ruchki_b1/ruchka_sharikovaya_factor_rosy_articul_40407/color_krasnyy,_rozovoe_zoloto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jpeg"/><Relationship Id="rId13" Type="http://schemas.openxmlformats.org/officeDocument/2006/relationships/image" Target="../media/image248.png"/><Relationship Id="rId18" Type="http://schemas.openxmlformats.org/officeDocument/2006/relationships/image" Target="../media/image253.png"/><Relationship Id="rId3" Type="http://schemas.openxmlformats.org/officeDocument/2006/relationships/image" Target="../media/image238.jpeg"/><Relationship Id="rId21" Type="http://schemas.openxmlformats.org/officeDocument/2006/relationships/hyperlink" Target="https://happygifts.ru/catalog/sumki/ryukzaki/ryukzak_eclat_krasnyyseryy_43_x_31_x_10_sm_100_poliester_600d_articul_16780/color_temno-siniy,_seryy/" TargetMode="External"/><Relationship Id="rId7" Type="http://schemas.openxmlformats.org/officeDocument/2006/relationships/image" Target="../media/image242.jpeg"/><Relationship Id="rId12" Type="http://schemas.openxmlformats.org/officeDocument/2006/relationships/image" Target="../media/image247.svg"/><Relationship Id="rId17" Type="http://schemas.openxmlformats.org/officeDocument/2006/relationships/image" Target="../media/image25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51.svg"/><Relationship Id="rId20" Type="http://schemas.openxmlformats.org/officeDocument/2006/relationships/image" Target="../media/image2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jpeg"/><Relationship Id="rId11" Type="http://schemas.openxmlformats.org/officeDocument/2006/relationships/image" Target="../media/image246.png"/><Relationship Id="rId5" Type="http://schemas.openxmlformats.org/officeDocument/2006/relationships/image" Target="../media/image240.jpeg"/><Relationship Id="rId15" Type="http://schemas.openxmlformats.org/officeDocument/2006/relationships/image" Target="../media/image250.png"/><Relationship Id="rId23" Type="http://schemas.openxmlformats.org/officeDocument/2006/relationships/hyperlink" Target="https://happygifts.ru/catalog/elektronika/universalnye_akkumulyatory/universalnyy_akkumulyator_omg_iron_line_20_20000_mach_metall_serebristyy_14_7kh66kh2_7_sm_articul_37180/color_serebristyy/" TargetMode="External"/><Relationship Id="rId10" Type="http://schemas.openxmlformats.org/officeDocument/2006/relationships/image" Target="../media/image245.png"/><Relationship Id="rId19" Type="http://schemas.openxmlformats.org/officeDocument/2006/relationships/image" Target="../media/image254.png"/><Relationship Id="rId4" Type="http://schemas.openxmlformats.org/officeDocument/2006/relationships/image" Target="../media/image239.jpeg"/><Relationship Id="rId9" Type="http://schemas.openxmlformats.org/officeDocument/2006/relationships/image" Target="../media/image244.png"/><Relationship Id="rId14" Type="http://schemas.openxmlformats.org/officeDocument/2006/relationships/image" Target="../media/image249.png"/><Relationship Id="rId22" Type="http://schemas.openxmlformats.org/officeDocument/2006/relationships/hyperlink" Target="https://happygifts.ru/catalog/puteshestvie_i_otdykh/vse_dlya_puteshestviy/podushka_naduvnaya_dorozhnaya_way_v_futlyare_zheltyy_43_5kh27_5_sm_tvil_shelkografiya_articul_18605/color_zheltyy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" TargetMode="External"/><Relationship Id="rId3" Type="http://schemas.openxmlformats.org/officeDocument/2006/relationships/image" Target="../media/image256.jpeg"/><Relationship Id="rId7" Type="http://schemas.openxmlformats.org/officeDocument/2006/relationships/image" Target="../media/image260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9.png"/><Relationship Id="rId5" Type="http://schemas.openxmlformats.org/officeDocument/2006/relationships/image" Target="../media/image258.svg"/><Relationship Id="rId4" Type="http://schemas.openxmlformats.org/officeDocument/2006/relationships/image" Target="../media/image2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image" Target="../media/image9.jpeg"/><Relationship Id="rId21" Type="http://schemas.openxmlformats.org/officeDocument/2006/relationships/image" Target="../media/image27.svg"/><Relationship Id="rId7" Type="http://schemas.openxmlformats.org/officeDocument/2006/relationships/image" Target="../media/image13.jpe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29" Type="http://schemas.openxmlformats.org/officeDocument/2006/relationships/hyperlink" Target="https://happygifts.ru/catalog/uyutnyy_dom/fotoramki_/fotoramka_magnitnaya_articul_343213_24_pr_pr_pr/color_yarko-kras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svg"/><Relationship Id="rId24" Type="http://schemas.openxmlformats.org/officeDocument/2006/relationships/image" Target="../media/image30.png"/><Relationship Id="rId5" Type="http://schemas.openxmlformats.org/officeDocument/2006/relationships/image" Target="../media/image11.jpe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28" Type="http://schemas.openxmlformats.org/officeDocument/2006/relationships/hyperlink" Target="https://happygifts.ru/catalog/sumki/ryukzaki/ryukzak_run_new_belyy_48kh40sm_100_poliester_articul_972069_pr/color_zheltyy/" TargetMode="External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31" Type="http://schemas.openxmlformats.org/officeDocument/2006/relationships/hyperlink" Target="https://happygifts.ru/catalog/ruchki_i_karandashi/karandashi/nabor_tsvetnykh_karandashey_metallic_6_tsvetov_articul_32807/color_bezhevyy/" TargetMode="External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svg"/><Relationship Id="rId30" Type="http://schemas.openxmlformats.org/officeDocument/2006/relationships/hyperlink" Target="https://happygifts.ru/catalog/promo_suveniry/braslety/braslet_silikonovyy_fest_20_x_1_2_x_0_2_sm_belyy_silikon_gravirovka_articul_50140/color_zhelt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svg"/><Relationship Id="rId18" Type="http://schemas.openxmlformats.org/officeDocument/2006/relationships/image" Target="../media/image49.png"/><Relationship Id="rId26" Type="http://schemas.openxmlformats.org/officeDocument/2006/relationships/image" Target="../media/image57.png"/><Relationship Id="rId3" Type="http://schemas.openxmlformats.org/officeDocument/2006/relationships/image" Target="../media/image34.jpeg"/><Relationship Id="rId21" Type="http://schemas.openxmlformats.org/officeDocument/2006/relationships/image" Target="../media/image52.svg"/><Relationship Id="rId7" Type="http://schemas.openxmlformats.org/officeDocument/2006/relationships/image" Target="../media/image38.jpeg"/><Relationship Id="rId12" Type="http://schemas.openxmlformats.org/officeDocument/2006/relationships/image" Target="../media/image43.png"/><Relationship Id="rId17" Type="http://schemas.openxmlformats.org/officeDocument/2006/relationships/image" Target="../media/image48.svg"/><Relationship Id="rId25" Type="http://schemas.openxmlformats.org/officeDocument/2006/relationships/image" Target="../media/image56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29" Type="http://schemas.openxmlformats.org/officeDocument/2006/relationships/hyperlink" Target="https://happygifts.ru/catalog/promo_suveniry/breloki/metallicheskie/brelok_timber_circle_d_4_sm_derevo_gravirovka_articul_50139/color_bezhev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24" Type="http://schemas.openxmlformats.org/officeDocument/2006/relationships/image" Target="../media/image55.png"/><Relationship Id="rId5" Type="http://schemas.openxmlformats.org/officeDocument/2006/relationships/image" Target="../media/image36.jpeg"/><Relationship Id="rId15" Type="http://schemas.openxmlformats.org/officeDocument/2006/relationships/image" Target="../media/image46.svg"/><Relationship Id="rId23" Type="http://schemas.openxmlformats.org/officeDocument/2006/relationships/image" Target="../media/image54.svg"/><Relationship Id="rId28" Type="http://schemas.openxmlformats.org/officeDocument/2006/relationships/hyperlink" Target="https://happygifts.ru/catalog/promo_suveniry/antistressy/antistress_myach_articul_7239/color_oranzhevyy/" TargetMode="External"/><Relationship Id="rId10" Type="http://schemas.openxmlformats.org/officeDocument/2006/relationships/image" Target="../media/image41.jpeg"/><Relationship Id="rId19" Type="http://schemas.openxmlformats.org/officeDocument/2006/relationships/image" Target="../media/image50.svg"/><Relationship Id="rId31" Type="http://schemas.openxmlformats.org/officeDocument/2006/relationships/hyperlink" Target="https://happygifts.ru/catalog/sumki/ryukzaki/ryukzak_beam_mini_articul_970156/color_seryy,_temno-seryy/" TargetMode="External"/><Relationship Id="rId4" Type="http://schemas.openxmlformats.org/officeDocument/2006/relationships/image" Target="../media/image35.jpeg"/><Relationship Id="rId9" Type="http://schemas.openxmlformats.org/officeDocument/2006/relationships/image" Target="../media/image40.jpe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58.svg"/><Relationship Id="rId30" Type="http://schemas.openxmlformats.org/officeDocument/2006/relationships/hyperlink" Target="https://happygifts.ru/catalog/notebooks/happy_gifts/bloknoty_1362/bloknot_dlya_zapisey_telmak_belyy_khlopok_14_x_21_x_15_cm__articul_346159/color_siniy,_bezhevy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jpeg"/><Relationship Id="rId21" Type="http://schemas.openxmlformats.org/officeDocument/2006/relationships/hyperlink" Target="https://happygifts.ru/catalog/notebooks/y_note/bloknot_memo_pad_razmer_130_170_mm_bezhevyy_blok_v_kletku_articul_33907/color_chernyy/" TargetMode="External"/><Relationship Id="rId7" Type="http://schemas.openxmlformats.org/officeDocument/2006/relationships/image" Target="../media/image63.jpeg"/><Relationship Id="rId12" Type="http://schemas.openxmlformats.org/officeDocument/2006/relationships/image" Target="../media/image68.png"/><Relationship Id="rId17" Type="http://schemas.openxmlformats.org/officeDocument/2006/relationships/image" Target="../media/image73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2.png"/><Relationship Id="rId20" Type="http://schemas.openxmlformats.org/officeDocument/2006/relationships/hyperlink" Target="https://happygifts.ru/catalog/elektronika/usb_flash_karty/usb_flash_karta_tube_16gb_naturalnaya_6_0kh1_7kh1_7_sm_karton_articul_19334_16gb/color_naturalny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11" Type="http://schemas.openxmlformats.org/officeDocument/2006/relationships/image" Target="../media/image67.png"/><Relationship Id="rId5" Type="http://schemas.openxmlformats.org/officeDocument/2006/relationships/image" Target="../media/image61.jpe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hyperlink" Target="https://happygifts.ru/catalog/promo_suveniry/breloki/plastikovye/brelok_ruletka_1_m_articul_7305/color_zheltyy/" TargetMode="External"/><Relationship Id="rId4" Type="http://schemas.openxmlformats.org/officeDocument/2006/relationships/image" Target="../media/image60.jpe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hyperlink" Target="https://happygifts.ru/catalog/ruchki_i_karandashi/ruchki_iz_ekologichnykh_materialov/ruchka_sharikovaya_n20_articul_38020/color_oranzhevyy/" TargetMode="Externa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svg"/><Relationship Id="rId18" Type="http://schemas.openxmlformats.org/officeDocument/2006/relationships/image" Target="../media/image90.png"/><Relationship Id="rId26" Type="http://schemas.openxmlformats.org/officeDocument/2006/relationships/image" Target="../media/image98.png"/><Relationship Id="rId39" Type="http://schemas.openxmlformats.org/officeDocument/2006/relationships/hyperlink" Target="https://happygifts.ru/catalog/notebooks/y_note/sketchbuki_3597/sketchbuk_akvarel_ii_articul_33904/color_bezhevyy/" TargetMode="External"/><Relationship Id="rId21" Type="http://schemas.openxmlformats.org/officeDocument/2006/relationships/image" Target="../media/image93.svg"/><Relationship Id="rId34" Type="http://schemas.openxmlformats.org/officeDocument/2006/relationships/image" Target="../media/image106.pn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29" Type="http://schemas.openxmlformats.org/officeDocument/2006/relationships/image" Target="../media/image101.svg"/><Relationship Id="rId41" Type="http://schemas.openxmlformats.org/officeDocument/2006/relationships/hyperlink" Target="https://happygifts.ru/catalog/posuda/butylki_dlya_vody/butylka_dlya_vody_water_550_ml_articul_40315/color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11" Type="http://schemas.openxmlformats.org/officeDocument/2006/relationships/image" Target="../media/image83.svg"/><Relationship Id="rId24" Type="http://schemas.openxmlformats.org/officeDocument/2006/relationships/image" Target="../media/image96.png"/><Relationship Id="rId32" Type="http://schemas.openxmlformats.org/officeDocument/2006/relationships/image" Target="../media/image104.png"/><Relationship Id="rId37" Type="http://schemas.openxmlformats.org/officeDocument/2006/relationships/image" Target="../media/image109.png"/><Relationship Id="rId40" Type="http://schemas.openxmlformats.org/officeDocument/2006/relationships/hyperlink" Target="https://happygifts.ru/catalog/ruchki_i_karandashi/karandashi/nabor_tsvetnykh_karandashey_professional_12_tsvetov_articul_32809/color_serebristyy/" TargetMode="External"/><Relationship Id="rId5" Type="http://schemas.openxmlformats.org/officeDocument/2006/relationships/image" Target="../media/image77.jpeg"/><Relationship Id="rId15" Type="http://schemas.openxmlformats.org/officeDocument/2006/relationships/image" Target="../media/image87.svg"/><Relationship Id="rId23" Type="http://schemas.openxmlformats.org/officeDocument/2006/relationships/image" Target="../media/image95.svg"/><Relationship Id="rId28" Type="http://schemas.openxmlformats.org/officeDocument/2006/relationships/image" Target="../media/image100.png"/><Relationship Id="rId36" Type="http://schemas.openxmlformats.org/officeDocument/2006/relationships/image" Target="../media/image108.png"/><Relationship Id="rId10" Type="http://schemas.openxmlformats.org/officeDocument/2006/relationships/image" Target="../media/image82.png"/><Relationship Id="rId19" Type="http://schemas.openxmlformats.org/officeDocument/2006/relationships/image" Target="../media/image91.svg"/><Relationship Id="rId31" Type="http://schemas.openxmlformats.org/officeDocument/2006/relationships/image" Target="../media/image103.svg"/><Relationship Id="rId4" Type="http://schemas.openxmlformats.org/officeDocument/2006/relationships/image" Target="../media/image76.jpeg"/><Relationship Id="rId9" Type="http://schemas.openxmlformats.org/officeDocument/2006/relationships/image" Target="../media/image81.jpeg"/><Relationship Id="rId14" Type="http://schemas.openxmlformats.org/officeDocument/2006/relationships/image" Target="../media/image86.png"/><Relationship Id="rId22" Type="http://schemas.openxmlformats.org/officeDocument/2006/relationships/image" Target="../media/image94.png"/><Relationship Id="rId27" Type="http://schemas.openxmlformats.org/officeDocument/2006/relationships/image" Target="../media/image99.svg"/><Relationship Id="rId30" Type="http://schemas.openxmlformats.org/officeDocument/2006/relationships/image" Target="../media/image102.png"/><Relationship Id="rId35" Type="http://schemas.openxmlformats.org/officeDocument/2006/relationships/image" Target="../media/image107.svg"/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12" Type="http://schemas.openxmlformats.org/officeDocument/2006/relationships/image" Target="../media/image84.png"/><Relationship Id="rId17" Type="http://schemas.openxmlformats.org/officeDocument/2006/relationships/image" Target="../media/image89.svg"/><Relationship Id="rId25" Type="http://schemas.openxmlformats.org/officeDocument/2006/relationships/image" Target="../media/image97.svg"/><Relationship Id="rId33" Type="http://schemas.openxmlformats.org/officeDocument/2006/relationships/image" Target="../media/image105.svg"/><Relationship Id="rId38" Type="http://schemas.openxmlformats.org/officeDocument/2006/relationships/hyperlink" Target="https://happygifts.ru/catalog/sumki/ryukzaki/ryukzak_meshok_ray_so_svetootrazhayushchey_polosoy_articul_16108/color_bely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jpeg"/><Relationship Id="rId18" Type="http://schemas.openxmlformats.org/officeDocument/2006/relationships/image" Target="../media/image125.png"/><Relationship Id="rId3" Type="http://schemas.openxmlformats.org/officeDocument/2006/relationships/image" Target="../media/image110.png"/><Relationship Id="rId21" Type="http://schemas.openxmlformats.org/officeDocument/2006/relationships/hyperlink" Target="https://happygifts.ru/catalog/elektronika/naushniki/naushniki_nexa_besprovodnye_s_ambushyurami_metallicheskiy_korpus_temno_serye_articul_39302/color_temno-seryy/" TargetMode="External"/><Relationship Id="rId7" Type="http://schemas.openxmlformats.org/officeDocument/2006/relationships/image" Target="../media/image114.png"/><Relationship Id="rId12" Type="http://schemas.openxmlformats.org/officeDocument/2006/relationships/image" Target="../media/image119.jpeg"/><Relationship Id="rId17" Type="http://schemas.openxmlformats.org/officeDocument/2006/relationships/image" Target="../media/image1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3.jpeg"/><Relationship Id="rId20" Type="http://schemas.openxmlformats.org/officeDocument/2006/relationships/image" Target="../media/image1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24" Type="http://schemas.openxmlformats.org/officeDocument/2006/relationships/hyperlink" Target="https://happygifts.ru/catalog/ruchki_i_karandashi/metallicheskie_ruchki_b1/ruchka_sharikovaya_factor_black_so_stilusom_articul_40394/color_chernyy,_krasnyy/" TargetMode="External"/><Relationship Id="rId5" Type="http://schemas.openxmlformats.org/officeDocument/2006/relationships/image" Target="../media/image112.png"/><Relationship Id="rId15" Type="http://schemas.openxmlformats.org/officeDocument/2006/relationships/image" Target="../media/image122.jpeg"/><Relationship Id="rId23" Type="http://schemas.openxmlformats.org/officeDocument/2006/relationships/hyperlink" Target="https://happygifts.ru/catalog/posuda/termokruzhki/termokruzhka_vakuumnaya_funny_belaya_goluboy_silikon_articul_45002/color_krasnyy/" TargetMode="External"/><Relationship Id="rId10" Type="http://schemas.openxmlformats.org/officeDocument/2006/relationships/image" Target="../media/image117.png"/><Relationship Id="rId19" Type="http://schemas.openxmlformats.org/officeDocument/2006/relationships/image" Target="../media/image126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jpeg"/><Relationship Id="rId22" Type="http://schemas.openxmlformats.org/officeDocument/2006/relationships/hyperlink" Target="https://happygifts.ru/catalog/sumki/ryukzaki/ryukzak_vodostoykiy_disco_belyy_38_x_28_x12_sm_100_poliester_600d_articul_199012/color_krasnyy,_chernyy/" TargetMode="Externa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svg"/><Relationship Id="rId18" Type="http://schemas.openxmlformats.org/officeDocument/2006/relationships/image" Target="../media/image143.png"/><Relationship Id="rId26" Type="http://schemas.openxmlformats.org/officeDocument/2006/relationships/image" Target="../media/image151.png"/><Relationship Id="rId39" Type="http://schemas.openxmlformats.org/officeDocument/2006/relationships/hyperlink" Target="https://happygifts.ru/catalog/elektronika/portativnye_kolonki/portativnaya_mini_bluetooth_kolonka_sound_burger_roll_zoloto_articul_26535/color_chernyy/" TargetMode="External"/><Relationship Id="rId21" Type="http://schemas.openxmlformats.org/officeDocument/2006/relationships/image" Target="../media/image146.svg"/><Relationship Id="rId34" Type="http://schemas.openxmlformats.org/officeDocument/2006/relationships/image" Target="../media/image159.png"/><Relationship Id="rId7" Type="http://schemas.openxmlformats.org/officeDocument/2006/relationships/image" Target="../media/image132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41.png"/><Relationship Id="rId20" Type="http://schemas.openxmlformats.org/officeDocument/2006/relationships/image" Target="../media/image145.png"/><Relationship Id="rId29" Type="http://schemas.openxmlformats.org/officeDocument/2006/relationships/image" Target="../media/image154.svg"/><Relationship Id="rId41" Type="http://schemas.openxmlformats.org/officeDocument/2006/relationships/hyperlink" Target="https://happygifts.ru/catalog/elektronika/universalnye_akkumulyatory/universalnyy_akkumulyator_omg_wave_10_10000_mach_belyy_14_9kh67kh1_6_sm_articul_37172/color_siniy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1.jpeg"/><Relationship Id="rId11" Type="http://schemas.openxmlformats.org/officeDocument/2006/relationships/image" Target="../media/image136.svg"/><Relationship Id="rId24" Type="http://schemas.openxmlformats.org/officeDocument/2006/relationships/image" Target="../media/image149.png"/><Relationship Id="rId32" Type="http://schemas.openxmlformats.org/officeDocument/2006/relationships/image" Target="../media/image157.png"/><Relationship Id="rId37" Type="http://schemas.openxmlformats.org/officeDocument/2006/relationships/image" Target="../media/image162.svg"/><Relationship Id="rId40" Type="http://schemas.openxmlformats.org/officeDocument/2006/relationships/hyperlink" Target="https://happygifts.ru/catalog/promo_odezhda/futbolki/muzhskie_1078/merchtex_4335/futbolka_uniseks_oversayz_libra_220_articul_52104/color_izumrudnyy/" TargetMode="External"/><Relationship Id="rId5" Type="http://schemas.openxmlformats.org/officeDocument/2006/relationships/image" Target="../media/image130.jpeg"/><Relationship Id="rId15" Type="http://schemas.openxmlformats.org/officeDocument/2006/relationships/image" Target="../media/image140.svg"/><Relationship Id="rId23" Type="http://schemas.openxmlformats.org/officeDocument/2006/relationships/image" Target="../media/image148.svg"/><Relationship Id="rId28" Type="http://schemas.openxmlformats.org/officeDocument/2006/relationships/image" Target="../media/image153.png"/><Relationship Id="rId36" Type="http://schemas.openxmlformats.org/officeDocument/2006/relationships/image" Target="../media/image161.png"/><Relationship Id="rId10" Type="http://schemas.openxmlformats.org/officeDocument/2006/relationships/image" Target="../media/image135.png"/><Relationship Id="rId19" Type="http://schemas.openxmlformats.org/officeDocument/2006/relationships/image" Target="../media/image144.svg"/><Relationship Id="rId31" Type="http://schemas.openxmlformats.org/officeDocument/2006/relationships/image" Target="../media/image156.svg"/><Relationship Id="rId4" Type="http://schemas.openxmlformats.org/officeDocument/2006/relationships/image" Target="../media/image129.jpeg"/><Relationship Id="rId9" Type="http://schemas.openxmlformats.org/officeDocument/2006/relationships/image" Target="../media/image134.sv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Relationship Id="rId27" Type="http://schemas.openxmlformats.org/officeDocument/2006/relationships/image" Target="../media/image152.svg"/><Relationship Id="rId30" Type="http://schemas.openxmlformats.org/officeDocument/2006/relationships/image" Target="../media/image155.png"/><Relationship Id="rId35" Type="http://schemas.openxmlformats.org/officeDocument/2006/relationships/image" Target="../media/image160.svg"/><Relationship Id="rId8" Type="http://schemas.openxmlformats.org/officeDocument/2006/relationships/image" Target="../media/image133.png"/><Relationship Id="rId3" Type="http://schemas.openxmlformats.org/officeDocument/2006/relationships/image" Target="../media/image128.jpeg"/><Relationship Id="rId12" Type="http://schemas.openxmlformats.org/officeDocument/2006/relationships/image" Target="../media/image137.png"/><Relationship Id="rId17" Type="http://schemas.openxmlformats.org/officeDocument/2006/relationships/image" Target="../media/image142.svg"/><Relationship Id="rId25" Type="http://schemas.openxmlformats.org/officeDocument/2006/relationships/image" Target="../media/image150.svg"/><Relationship Id="rId33" Type="http://schemas.openxmlformats.org/officeDocument/2006/relationships/image" Target="../media/image158.svg"/><Relationship Id="rId38" Type="http://schemas.openxmlformats.org/officeDocument/2006/relationships/hyperlink" Target="https://happygifts.ru/catalog/posuda/kruzhki/kruzhka_fun2_articul_26700/color_belyy,_zheltyy/" TargetMode="Externa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3.svg"/><Relationship Id="rId18" Type="http://schemas.openxmlformats.org/officeDocument/2006/relationships/image" Target="../media/image178.png"/><Relationship Id="rId26" Type="http://schemas.openxmlformats.org/officeDocument/2006/relationships/image" Target="../media/image186.png"/><Relationship Id="rId3" Type="http://schemas.openxmlformats.org/officeDocument/2006/relationships/image" Target="../media/image163.jpeg"/><Relationship Id="rId21" Type="http://schemas.openxmlformats.org/officeDocument/2006/relationships/image" Target="../media/image181.svg"/><Relationship Id="rId34" Type="http://schemas.openxmlformats.org/officeDocument/2006/relationships/hyperlink" Target="https://happygifts.ru/catalog/elektronika/portativnye_kolonki/portativnaya_mini_bluetooth_kolonka_sound_burger_ellipse_serebro_articul_26531/color_chernyy/" TargetMode="External"/><Relationship Id="rId7" Type="http://schemas.openxmlformats.org/officeDocument/2006/relationships/image" Target="../media/image167.jpeg"/><Relationship Id="rId12" Type="http://schemas.openxmlformats.org/officeDocument/2006/relationships/image" Target="../media/image172.png"/><Relationship Id="rId17" Type="http://schemas.openxmlformats.org/officeDocument/2006/relationships/image" Target="../media/image177.svg"/><Relationship Id="rId25" Type="http://schemas.openxmlformats.org/officeDocument/2006/relationships/image" Target="../media/image185.svg"/><Relationship Id="rId33" Type="http://schemas.openxmlformats.org/officeDocument/2006/relationships/hyperlink" Target="https://happygifts.ru/catalog/ruchki_i_karandashi/ruchki_iz_ekologichnykh_materialov/ruchka_sharikovaya_balk_v_tube_futlyare_articul_40401/color_bezhevyy,_chernyy/" TargetMode="External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6.png"/><Relationship Id="rId20" Type="http://schemas.openxmlformats.org/officeDocument/2006/relationships/image" Target="../media/image180.png"/><Relationship Id="rId29" Type="http://schemas.openxmlformats.org/officeDocument/2006/relationships/image" Target="../media/image18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6.jpeg"/><Relationship Id="rId11" Type="http://schemas.openxmlformats.org/officeDocument/2006/relationships/image" Target="../media/image171.svg"/><Relationship Id="rId24" Type="http://schemas.openxmlformats.org/officeDocument/2006/relationships/image" Target="../media/image184.png"/><Relationship Id="rId32" Type="http://schemas.openxmlformats.org/officeDocument/2006/relationships/hyperlink" Target="https://happygifts.ru/catalog/notebooks/y_note/sketchbuki_3597/promo_bloknot_block_articul_33900/color_bezhevyy/" TargetMode="External"/><Relationship Id="rId5" Type="http://schemas.openxmlformats.org/officeDocument/2006/relationships/image" Target="../media/image165.jpeg"/><Relationship Id="rId15" Type="http://schemas.openxmlformats.org/officeDocument/2006/relationships/image" Target="../media/image175.svg"/><Relationship Id="rId23" Type="http://schemas.openxmlformats.org/officeDocument/2006/relationships/image" Target="../media/image183.svg"/><Relationship Id="rId28" Type="http://schemas.openxmlformats.org/officeDocument/2006/relationships/image" Target="../media/image188.png"/><Relationship Id="rId10" Type="http://schemas.openxmlformats.org/officeDocument/2006/relationships/image" Target="../media/image170.png"/><Relationship Id="rId19" Type="http://schemas.openxmlformats.org/officeDocument/2006/relationships/image" Target="../media/image179.svg"/><Relationship Id="rId31" Type="http://schemas.openxmlformats.org/officeDocument/2006/relationships/image" Target="../media/image191.svg"/><Relationship Id="rId4" Type="http://schemas.openxmlformats.org/officeDocument/2006/relationships/image" Target="../media/image164.jpeg"/><Relationship Id="rId9" Type="http://schemas.openxmlformats.org/officeDocument/2006/relationships/image" Target="../media/image169.svg"/><Relationship Id="rId14" Type="http://schemas.openxmlformats.org/officeDocument/2006/relationships/image" Target="../media/image174.png"/><Relationship Id="rId22" Type="http://schemas.openxmlformats.org/officeDocument/2006/relationships/image" Target="../media/image182.png"/><Relationship Id="rId27" Type="http://schemas.openxmlformats.org/officeDocument/2006/relationships/image" Target="../media/image187.svg"/><Relationship Id="rId30" Type="http://schemas.openxmlformats.org/officeDocument/2006/relationships/image" Target="../media/image190.png"/><Relationship Id="rId35" Type="http://schemas.openxmlformats.org/officeDocument/2006/relationships/hyperlink" Target="https://happygifts.ru/catalog/elektronika/usb_flash_karty/usb_flash_karta_assorti_32gb_articul_19301_32gb/color_zelenyy/" TargetMode="External"/><Relationship Id="rId8" Type="http://schemas.openxmlformats.org/officeDocument/2006/relationships/image" Target="../media/image1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oup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19175" y="6800850"/>
            <a:ext cx="4391026" cy="819150"/>
          </a:xfrm>
          <a:prstGeom prst="rect">
            <a:avLst/>
          </a:prstGeom>
        </p:spPr>
      </p:pic>
      <p:sp>
        <p:nvSpPr>
          <p:cNvPr id="4" name="default_name"/>
          <p:cNvSpPr/>
          <p:nvPr/>
        </p:nvSpPr>
        <p:spPr>
          <a:xfrm>
            <a:off x="866775" y="1724025"/>
            <a:ext cx="7077075" cy="1933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600"/>
              </a:lnSpc>
              <a:buNone/>
            </a:pPr>
            <a:r>
              <a:rPr lang="en-US" sz="12485" b="1" dirty="0">
                <a:solidFill>
                  <a:srgbClr val="532F49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НОВЫЙ</a:t>
            </a:r>
            <a:endParaRPr lang="en-US" sz="12485" dirty="0"/>
          </a:p>
        </p:txBody>
      </p:sp>
      <p:sp>
        <p:nvSpPr>
          <p:cNvPr id="5" name="Text 1"/>
          <p:cNvSpPr/>
          <p:nvPr/>
        </p:nvSpPr>
        <p:spPr>
          <a:xfrm>
            <a:off x="1019175" y="3592045"/>
            <a:ext cx="7077075" cy="2266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77711"/>
              </a:lnSpc>
              <a:buNone/>
            </a:pPr>
            <a:r>
              <a:rPr lang="en-US" sz="9544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УЧЕБНЫЙ</a:t>
            </a:r>
            <a:endParaRPr lang="en-US" sz="9544" dirty="0"/>
          </a:p>
          <a:p>
            <a:pPr marL="0" indent="0" algn="l">
              <a:lnSpc>
                <a:spcPct val="77711"/>
              </a:lnSpc>
              <a:buNone/>
            </a:pPr>
            <a:r>
              <a:rPr lang="en-US" sz="9544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СЕЗОН</a:t>
            </a:r>
            <a:endParaRPr lang="en-US" sz="9544" dirty="0"/>
          </a:p>
        </p:txBody>
      </p:sp>
      <p:sp>
        <p:nvSpPr>
          <p:cNvPr id="6" name="name_2026"/>
          <p:cNvSpPr/>
          <p:nvPr/>
        </p:nvSpPr>
        <p:spPr>
          <a:xfrm>
            <a:off x="5867400" y="4405312"/>
            <a:ext cx="3219450" cy="147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1925"/>
              </a:lnSpc>
              <a:buNone/>
            </a:pPr>
            <a:r>
              <a:rPr lang="en-US" sz="9545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2026</a:t>
            </a:r>
            <a:endParaRPr lang="en-US" sz="9545" dirty="0"/>
          </a:p>
        </p:txBody>
      </p:sp>
      <p:sp>
        <p:nvSpPr>
          <p:cNvPr id="7" name="Text 3"/>
          <p:cNvSpPr/>
          <p:nvPr/>
        </p:nvSpPr>
        <p:spPr>
          <a:xfrm>
            <a:off x="895350" y="6094091"/>
            <a:ext cx="6915150" cy="41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1654"/>
              </a:lnSpc>
              <a:buNone/>
            </a:pPr>
            <a:r>
              <a:rPr lang="en-US" sz="2731" b="1" dirty="0">
                <a:solidFill>
                  <a:srgbClr val="532F4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Подарки, которые учат побеждать!</a:t>
            </a:r>
            <a:endParaRPr lang="en-US" sz="273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26c1-496c-7c34-afdd-8ae91236c0a1сым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6c1-496c-7c34-afdd-8ae91236c0a1мссм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26c1-496c-7c34-afdd-8ae91236c0a1мсмс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6c1-496c-7c34-afdd-8ae91236c0a1им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6c1-496c-7c34-afdd-8ae91236c0a1мсммс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26c1-496c-7c34-afdd-8ae91236c0a1-восстановленовава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e26c1-4ывы96c-7c34-afdd-8ae91236c0a1-восстановленовава 1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Vector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4232230" y="6979183"/>
            <a:ext cx="798268" cy="692479"/>
          </a:xfrm>
          <a:prstGeom prst="rect">
            <a:avLst/>
          </a:prstGeom>
        </p:spPr>
      </p:pic>
      <p:pic>
        <p:nvPicPr>
          <p:cNvPr id="10" name="Vector 1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468583" y="5495330"/>
            <a:ext cx="870850" cy="768014"/>
          </a:xfrm>
          <a:prstGeom prst="rect">
            <a:avLst/>
          </a:prstGeom>
        </p:spPr>
      </p:pic>
      <p:pic>
        <p:nvPicPr>
          <p:cNvPr id="11" name="Vector 2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824662" y="9013636"/>
            <a:ext cx="797769" cy="711783"/>
          </a:xfrm>
          <a:prstGeom prst="rect">
            <a:avLst/>
          </a:prstGeom>
        </p:spPr>
      </p:pic>
      <p:pic>
        <p:nvPicPr>
          <p:cNvPr id="12" name="Vector 17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352800" y="6858437"/>
            <a:ext cx="1497269" cy="1360263"/>
          </a:xfrm>
          <a:prstGeom prst="rect">
            <a:avLst/>
          </a:prstGeom>
        </p:spPr>
      </p:pic>
      <p:pic>
        <p:nvPicPr>
          <p:cNvPr id="13" name="Vector 1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4597052" y="5557949"/>
            <a:ext cx="1548597" cy="1885120"/>
          </a:xfrm>
          <a:prstGeom prst="rect">
            <a:avLst/>
          </a:prstGeom>
        </p:spPr>
      </p:pic>
      <p:pic>
        <p:nvPicPr>
          <p:cNvPr id="14" name="Vector 21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3972934" y="8745634"/>
            <a:ext cx="1158967" cy="1156330"/>
          </a:xfrm>
          <a:prstGeom prst="rect">
            <a:avLst/>
          </a:prstGeom>
        </p:spPr>
      </p:pic>
      <p:pic>
        <p:nvPicPr>
          <p:cNvPr id="15" name="Словй 2 1" descr="preencoded.png"/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154561" y="3317546"/>
            <a:ext cx="4519613" cy="2728913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7839010" y="4937261"/>
            <a:ext cx="1162050" cy="1323975"/>
          </a:xfrm>
          <a:prstGeom prst="rect">
            <a:avLst/>
          </a:prstGeom>
        </p:spPr>
      </p:pic>
      <p:pic>
        <p:nvPicPr>
          <p:cNvPr id="17" name="Vector 22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4183430" y="5637656"/>
            <a:ext cx="961196" cy="715005"/>
          </a:xfrm>
          <a:prstGeom prst="rect">
            <a:avLst/>
          </a:prstGeom>
        </p:spPr>
      </p:pic>
      <p:pic>
        <p:nvPicPr>
          <p:cNvPr id="18" name="Vector 23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3571875" y="5369068"/>
            <a:ext cx="1396471" cy="1160305"/>
          </a:xfrm>
          <a:prstGeom prst="rect">
            <a:avLst/>
          </a:prstGeom>
        </p:spPr>
      </p:pic>
      <p:sp>
        <p:nvSpPr>
          <p:cNvPr id="19" name="COMBI PU Shevret Silk Plus 2121906"/>
          <p:cNvSpPr/>
          <p:nvPr/>
        </p:nvSpPr>
        <p:spPr>
          <a:xfrm>
            <a:off x="15906750" y="74390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COMBI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PU Shevret, Silk Plus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5CF0D8"/>
                </a:solidFill>
                <a:uFill>
                  <a:solidFill>
                    <a:srgbClr val="5CF0D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21219/06</a:t>
            </a:r>
            <a:endParaRPr lang="en-US" sz="1500" dirty="0"/>
          </a:p>
        </p:txBody>
      </p:sp>
      <p:sp>
        <p:nvSpPr>
          <p:cNvPr id="20" name="N10   4040915"/>
          <p:cNvSpPr/>
          <p:nvPr/>
        </p:nvSpPr>
        <p:spPr>
          <a:xfrm>
            <a:off x="15131902" y="8906266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N10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пластик, металл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DF38"/>
                </a:solidFill>
                <a:uFill>
                  <a:solidFill>
                    <a:srgbClr val="FFDF3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40409/15</a:t>
            </a:r>
            <a:endParaRPr lang="en-US" sz="1500" dirty="0"/>
          </a:p>
        </p:txBody>
      </p:sp>
      <p:sp>
        <p:nvSpPr>
          <p:cNvPr id="21" name="IRON LINE 10  3717925"/>
          <p:cNvSpPr/>
          <p:nvPr/>
        </p:nvSpPr>
        <p:spPr>
          <a:xfrm>
            <a:off x="1457325" y="7848600"/>
            <a:ext cx="211455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УНИВЕРСАЛЬНЫЙ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АККУМУЛЯТОР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IRON LINE 10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5CF0D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5CF0D8"/>
                </a:solidFill>
                <a:uFill>
                  <a:solidFill>
                    <a:srgbClr val="5CF0D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37179/25</a:t>
            </a:r>
            <a:endParaRPr lang="en-US" sz="1500" dirty="0"/>
          </a:p>
        </p:txBody>
      </p:sp>
      <p:sp>
        <p:nvSpPr>
          <p:cNvPr id="22" name="Text 3"/>
          <p:cNvSpPr/>
          <p:nvPr/>
        </p:nvSpPr>
        <p:spPr>
          <a:xfrm>
            <a:off x="885825" y="1352550"/>
            <a:ext cx="57340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 СТАРТЕ</a:t>
            </a:r>
            <a:endParaRPr lang="en-US" sz="7200" dirty="0"/>
          </a:p>
        </p:txBody>
      </p:sp>
      <p:sp>
        <p:nvSpPr>
          <p:cNvPr id="23" name="default_name"/>
          <p:cNvSpPr/>
          <p:nvPr/>
        </p:nvSpPr>
        <p:spPr>
          <a:xfrm>
            <a:off x="609600" y="409575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DF3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ЭКОНОМИСТ</a:t>
            </a:r>
            <a:endParaRPr lang="en-US" sz="7200" dirty="0"/>
          </a:p>
        </p:txBody>
      </p:sp>
      <p:sp>
        <p:nvSpPr>
          <p:cNvPr id="24" name="Text 5"/>
          <p:cNvSpPr/>
          <p:nvPr/>
        </p:nvSpPr>
        <p:spPr>
          <a:xfrm>
            <a:off x="1038225" y="2466975"/>
            <a:ext cx="6638925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ФИНАНСЫ — ОТ ТЕОРИИ </a:t>
            </a:r>
            <a:endParaRPr lang="en-US" sz="2972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 ПРАКТИКЕ</a:t>
            </a:r>
            <a:endParaRPr lang="en-US" sz="2972" dirty="0"/>
          </a:p>
        </p:txBody>
      </p:sp>
      <p:sp>
        <p:nvSpPr>
          <p:cNvPr id="25" name="SIMPLY   1972535"/>
          <p:cNvSpPr/>
          <p:nvPr/>
        </p:nvSpPr>
        <p:spPr>
          <a:xfrm rot="-70956">
            <a:off x="1438275" y="5141752"/>
            <a:ext cx="2307885" cy="865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ЧЕХОЛ SIMPLY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искусственная кожа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19725/35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d71-9d73-746a-9922-7918d5e2dd59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юристпроднтм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юристпроднт2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юристпроднт-восстановленомсмс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юристпроднт-воссыфыфтановленомсмс 1 (1)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Vector 1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3649326" y="6772275"/>
            <a:ext cx="1162978" cy="1113941"/>
          </a:xfrm>
          <a:prstGeom prst="rect">
            <a:avLst/>
          </a:prstGeom>
        </p:spPr>
      </p:pic>
      <p:pic>
        <p:nvPicPr>
          <p:cNvPr id="8" name="Vector 1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355841" y="5838602"/>
            <a:ext cx="1135768" cy="2036263"/>
          </a:xfrm>
          <a:prstGeom prst="rect">
            <a:avLst/>
          </a:prstGeom>
        </p:spPr>
      </p:pic>
      <p:pic>
        <p:nvPicPr>
          <p:cNvPr id="9" name="Vector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3167063" y="4929188"/>
            <a:ext cx="990907" cy="911740"/>
          </a:xfrm>
          <a:prstGeom prst="rect">
            <a:avLst/>
          </a:prstGeom>
        </p:spPr>
      </p:pic>
      <p:pic>
        <p:nvPicPr>
          <p:cNvPr id="10" name="Vector 1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216461" y="4571860"/>
            <a:ext cx="798475" cy="1149167"/>
          </a:xfrm>
          <a:prstGeom prst="rect">
            <a:avLst/>
          </a:prstGeom>
        </p:spPr>
      </p:pic>
      <p:pic>
        <p:nvPicPr>
          <p:cNvPr id="11" name="Vector 1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724427" y="7279686"/>
            <a:ext cx="1100526" cy="1249681"/>
          </a:xfrm>
          <a:prstGeom prst="rect">
            <a:avLst/>
          </a:prstGeom>
        </p:spPr>
      </p:pic>
      <p:pic>
        <p:nvPicPr>
          <p:cNvPr id="12" name="Vector 1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781358" y="6822970"/>
            <a:ext cx="1930123" cy="1844211"/>
          </a:xfrm>
          <a:prstGeom prst="rect">
            <a:avLst/>
          </a:prstGeom>
        </p:spPr>
      </p:pic>
      <p:pic>
        <p:nvPicPr>
          <p:cNvPr id="13" name="Vector 1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505951" y="6400800"/>
            <a:ext cx="1222108" cy="1261281"/>
          </a:xfrm>
          <a:prstGeom prst="rect">
            <a:avLst/>
          </a:prstGeom>
        </p:spPr>
      </p:pic>
      <p:pic>
        <p:nvPicPr>
          <p:cNvPr id="14" name="Vector 19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9643948" y="4463495"/>
            <a:ext cx="3568461" cy="3021182"/>
          </a:xfrm>
          <a:prstGeom prst="rect">
            <a:avLst/>
          </a:prstGeom>
        </p:spPr>
      </p:pic>
      <p:sp>
        <p:nvSpPr>
          <p:cNvPr id="15" name="BIGGY PU Velvet Plus 212181530"/>
          <p:cNvSpPr/>
          <p:nvPr/>
        </p:nvSpPr>
        <p:spPr>
          <a:xfrm rot="3253963">
            <a:off x="12324491" y="2943411"/>
            <a:ext cx="1574959" cy="16047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BIGGY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PU Velvet Plus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21218/15/30</a:t>
            </a:r>
            <a:endParaRPr lang="en-US" sz="1500" dirty="0"/>
          </a:p>
        </p:txBody>
      </p:sp>
      <p:sp>
        <p:nvSpPr>
          <p:cNvPr id="16" name="-  CORE 100  99573630"/>
          <p:cNvSpPr/>
          <p:nvPr/>
        </p:nvSpPr>
        <p:spPr>
          <a:xfrm rot="665560">
            <a:off x="13563601" y="4476750"/>
            <a:ext cx="1862127" cy="1132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КОНФЕРЕНЦ-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СУМКА CORE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995736/30</a:t>
            </a:r>
            <a:endParaRPr lang="en-US" sz="1500" dirty="0"/>
          </a:p>
        </p:txBody>
      </p:sp>
      <p:sp>
        <p:nvSpPr>
          <p:cNvPr id="17" name="FLOCK  3310035"/>
          <p:cNvSpPr/>
          <p:nvPr/>
        </p:nvSpPr>
        <p:spPr>
          <a:xfrm rot="-1333320">
            <a:off x="2226929" y="2998386"/>
            <a:ext cx="2377484" cy="181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ТЕРМОКРУЖКА FLOCK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пластик/металл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33100/35</a:t>
            </a:r>
            <a:endParaRPr lang="en-US" sz="1500" dirty="0"/>
          </a:p>
        </p:txBody>
      </p:sp>
      <p:sp>
        <p:nvSpPr>
          <p:cNvPr id="18" name="FACTOR ROSY  4040708"/>
          <p:cNvSpPr/>
          <p:nvPr/>
        </p:nvSpPr>
        <p:spPr>
          <a:xfrm rot="-1760434">
            <a:off x="447450" y="5808929"/>
            <a:ext cx="2468632" cy="18600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7E374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FACTOR ROSY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7E374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металл/пластик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7E3744"/>
                </a:solidFill>
                <a:uFill>
                  <a:solidFill>
                    <a:srgbClr val="7E3744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40407/08</a:t>
            </a:r>
            <a:endParaRPr lang="en-US" sz="1500" dirty="0"/>
          </a:p>
        </p:txBody>
      </p:sp>
      <p:sp>
        <p:nvSpPr>
          <p:cNvPr id="19" name="default_name"/>
          <p:cNvSpPr/>
          <p:nvPr/>
        </p:nvSpPr>
        <p:spPr>
          <a:xfrm>
            <a:off x="3390900" y="1247775"/>
            <a:ext cx="44005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ЗАКОНА</a:t>
            </a:r>
            <a:endParaRPr lang="en-US" sz="7200" dirty="0"/>
          </a:p>
        </p:txBody>
      </p:sp>
      <p:sp>
        <p:nvSpPr>
          <p:cNvPr id="20" name="default_name"/>
          <p:cNvSpPr/>
          <p:nvPr/>
        </p:nvSpPr>
        <p:spPr>
          <a:xfrm>
            <a:off x="876300" y="361950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ГОЛОС</a:t>
            </a:r>
            <a:endParaRPr lang="en-US" sz="7200" dirty="0"/>
          </a:p>
        </p:txBody>
      </p:sp>
      <p:sp>
        <p:nvSpPr>
          <p:cNvPr id="21" name="Text 6"/>
          <p:cNvSpPr/>
          <p:nvPr/>
        </p:nvSpPr>
        <p:spPr>
          <a:xfrm>
            <a:off x="11449050" y="1362075"/>
            <a:ext cx="3905250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6B243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КОДЕКСЫ, КЕЙСЫ, </a:t>
            </a:r>
            <a:endParaRPr lang="en-US" sz="2972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6B243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ПРАКТИКУМЫ</a:t>
            </a:r>
            <a:endParaRPr lang="en-US" sz="2972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270d-16c3-7655-81ad-ef36f520caf2слайдддд-восстановленомсм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b91-9a28-7771-8c8a-f3c097ed961bfdfdf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4" name="019e2b91-9a28-7771-8c8a-f3c097ed961bgtrt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b91-9a28-7771-8c8a-f3c097ed961bвыв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b91-9a28-7771-8c8a-f3c097ed961bывыв 1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52388"/>
            <a:ext cx="18278475" cy="10234613"/>
          </a:xfrm>
          <a:prstGeom prst="rect">
            <a:avLst/>
          </a:prstGeom>
        </p:spPr>
      </p:pic>
      <p:pic>
        <p:nvPicPr>
          <p:cNvPr id="7" name="019e2b91-9a28-7771-8c8a-f3c097ed961bвыв чч1-восстановлено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58425"/>
          </a:xfrm>
          <a:prstGeom prst="rect">
            <a:avLst/>
          </a:prstGeom>
        </p:spPr>
      </p:pic>
      <p:pic>
        <p:nvPicPr>
          <p:cNvPr id="8" name="Vector 20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870154" y="8218550"/>
            <a:ext cx="868309" cy="678609"/>
          </a:xfrm>
          <a:prstGeom prst="rect">
            <a:avLst/>
          </a:prstGeom>
        </p:spPr>
      </p:pic>
      <p:pic>
        <p:nvPicPr>
          <p:cNvPr id="9" name="Vector 4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235849" y="7478316"/>
            <a:ext cx="929098" cy="804854"/>
          </a:xfrm>
          <a:prstGeom prst="rect">
            <a:avLst/>
          </a:prstGeom>
        </p:spPr>
      </p:pic>
      <p:pic>
        <p:nvPicPr>
          <p:cNvPr id="10" name="Vector 39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0379894" y="1999087"/>
            <a:ext cx="781626" cy="687353"/>
          </a:xfrm>
          <a:prstGeom prst="rect">
            <a:avLst/>
          </a:prstGeom>
        </p:spPr>
      </p:pic>
      <p:pic>
        <p:nvPicPr>
          <p:cNvPr id="11" name="Vector 2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842293" y="7826499"/>
            <a:ext cx="2762195" cy="1639542"/>
          </a:xfrm>
          <a:prstGeom prst="rect">
            <a:avLst/>
          </a:prstGeom>
        </p:spPr>
      </p:pic>
      <p:pic>
        <p:nvPicPr>
          <p:cNvPr id="12" name="Vector 50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267205" y="6540122"/>
            <a:ext cx="2750172" cy="2235273"/>
          </a:xfrm>
          <a:prstGeom prst="rect">
            <a:avLst/>
          </a:prstGeom>
        </p:spPr>
      </p:pic>
      <p:pic>
        <p:nvPicPr>
          <p:cNvPr id="13" name="Vector 40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0501481" y="1134601"/>
            <a:ext cx="1876723" cy="1974988"/>
          </a:xfrm>
          <a:prstGeom prst="rect">
            <a:avLst/>
          </a:prstGeom>
        </p:spPr>
      </p:pic>
      <p:pic>
        <p:nvPicPr>
          <p:cNvPr id="14" name="Vector 45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156864" y="186900"/>
            <a:ext cx="1067295" cy="1175249"/>
          </a:xfrm>
          <a:prstGeom prst="rect">
            <a:avLst/>
          </a:prstGeom>
        </p:spPr>
      </p:pic>
      <p:pic>
        <p:nvPicPr>
          <p:cNvPr id="15" name="Vector 46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360398" y="426393"/>
            <a:ext cx="659910" cy="724523"/>
          </a:xfrm>
          <a:prstGeom prst="rect">
            <a:avLst/>
          </a:prstGeom>
        </p:spPr>
      </p:pic>
      <p:pic>
        <p:nvPicPr>
          <p:cNvPr id="16" name="Vector 4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981813" y="1096324"/>
            <a:ext cx="771428" cy="234739"/>
          </a:xfrm>
          <a:prstGeom prst="rect">
            <a:avLst/>
          </a:prstGeom>
        </p:spPr>
      </p:pic>
      <p:pic>
        <p:nvPicPr>
          <p:cNvPr id="17" name="Vector 48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8228308" y="254924"/>
            <a:ext cx="242997" cy="771488"/>
          </a:xfrm>
          <a:prstGeom prst="rect">
            <a:avLst/>
          </a:prstGeom>
        </p:spPr>
      </p:pic>
      <p:sp>
        <p:nvSpPr>
          <p:cNvPr id="18" name="default_name"/>
          <p:cNvSpPr/>
          <p:nvPr/>
        </p:nvSpPr>
        <p:spPr>
          <a:xfrm>
            <a:off x="571500" y="2295525"/>
            <a:ext cx="6134100" cy="847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825"/>
              </a:lnSpc>
              <a:buNone/>
            </a:pPr>
            <a:r>
              <a:rPr lang="en-US" sz="54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ОПЕРАТИВНЫХ</a:t>
            </a:r>
            <a:endParaRPr lang="en-US" sz="5475" dirty="0"/>
          </a:p>
        </p:txBody>
      </p:sp>
      <p:sp>
        <p:nvSpPr>
          <p:cNvPr id="19" name="default_name"/>
          <p:cNvSpPr/>
          <p:nvPr/>
        </p:nvSpPr>
        <p:spPr>
          <a:xfrm>
            <a:off x="571500" y="2981325"/>
            <a:ext cx="4010025" cy="847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825"/>
              </a:lnSpc>
              <a:buNone/>
            </a:pPr>
            <a:r>
              <a:rPr lang="en-US" sz="54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РЕШЕНИЙ</a:t>
            </a:r>
            <a:endParaRPr lang="en-US" sz="5475" dirty="0"/>
          </a:p>
        </p:txBody>
      </p:sp>
      <p:sp>
        <p:nvSpPr>
          <p:cNvPr id="20" name="default_name"/>
          <p:cNvSpPr/>
          <p:nvPr/>
        </p:nvSpPr>
        <p:spPr>
          <a:xfrm>
            <a:off x="571500" y="1619250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825"/>
              </a:lnSpc>
              <a:buNone/>
            </a:pPr>
            <a:r>
              <a:rPr lang="en-US" sz="54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ИНЖЕНЕР</a:t>
            </a:r>
            <a:endParaRPr lang="en-US" sz="5475" dirty="0"/>
          </a:p>
        </p:txBody>
      </p:sp>
      <p:sp>
        <p:nvSpPr>
          <p:cNvPr id="21" name="ECLAT 100  167802629"/>
          <p:cNvSpPr/>
          <p:nvPr/>
        </p:nvSpPr>
        <p:spPr>
          <a:xfrm>
            <a:off x="1123950" y="7486650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5375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 ECLAT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53754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353754"/>
                </a:solidFill>
                <a:uFill>
                  <a:solidFill>
                    <a:srgbClr val="353754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16780/26/29</a:t>
            </a:r>
            <a:endParaRPr lang="en-US" sz="1500" dirty="0"/>
          </a:p>
        </p:txBody>
      </p:sp>
      <p:sp>
        <p:nvSpPr>
          <p:cNvPr id="22" name="WAY  1860503"/>
          <p:cNvSpPr/>
          <p:nvPr/>
        </p:nvSpPr>
        <p:spPr>
          <a:xfrm>
            <a:off x="11372850" y="2314575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ПОДУШКА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НАДУВНАЯ WAY</a:t>
            </a:r>
            <a:r>
              <a:rPr lang="en-US" sz="1275" dirty="0">
                <a:solidFill>
                  <a:srgbClr val="FCBC1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endParaRPr lang="en-US" sz="15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275" b="1" dirty="0">
                <a:solidFill>
                  <a:srgbClr val="FCBC1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ПВХ</a:t>
            </a:r>
            <a:endParaRPr lang="en-US" sz="15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275" u="sng" dirty="0">
                <a:solidFill>
                  <a:srgbClr val="FCBC11"/>
                </a:solidFill>
                <a:uFill>
                  <a:solidFill>
                    <a:srgbClr val="FCBC1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18605/03</a:t>
            </a:r>
            <a:endParaRPr lang="en-US" sz="1500" dirty="0"/>
          </a:p>
        </p:txBody>
      </p:sp>
      <p:sp>
        <p:nvSpPr>
          <p:cNvPr id="23" name="ARON LINE 20  3718047"/>
          <p:cNvSpPr/>
          <p:nvPr/>
        </p:nvSpPr>
        <p:spPr>
          <a:xfrm>
            <a:off x="11296650" y="3819525"/>
            <a:ext cx="217170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F405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УНИВЕРСАЛЬНЫЙ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F405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АККУМУЛЯТОР ARON LINE 20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F405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F4058"/>
                </a:solidFill>
                <a:uFill>
                  <a:solidFill>
                    <a:srgbClr val="3F405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37180/47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571500" y="3952875"/>
            <a:ext cx="7124700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ИНЖЕНЕРИЯ И СТРОИТЕЛЬСТВО — ВСЕГДА НА СВЯЗИ</a:t>
            </a:r>
            <a:endParaRPr lang="en-US" sz="2972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rame 6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Rectangle 20"/>
          <p:cNvSpPr/>
          <p:nvPr/>
        </p:nvSpPr>
        <p:spPr>
          <a:xfrm>
            <a:off x="1390650" y="7976890"/>
            <a:ext cx="3343275" cy="657225"/>
          </a:xfrm>
          <a:prstGeom prst="roundRect">
            <a:avLst>
              <a:gd name="adj" fmla="val 55072"/>
            </a:avLst>
          </a:prstGeom>
          <a:solidFill>
            <a:srgbClr val="532F49"/>
          </a:solidFill>
          <a:ln/>
        </p:spPr>
      </p:sp>
      <p:pic>
        <p:nvPicPr>
          <p:cNvPr id="4" name="Group 4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381125" y="8957965"/>
            <a:ext cx="3343275" cy="657225"/>
          </a:xfrm>
          <a:prstGeom prst="rect">
            <a:avLst/>
          </a:prstGeom>
        </p:spPr>
      </p:pic>
      <p:pic>
        <p:nvPicPr>
          <p:cNvPr id="5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171825" y="1581150"/>
            <a:ext cx="4391026" cy="81915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390650" y="2562225"/>
            <a:ext cx="10862823" cy="3286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86402"/>
              </a:lnSpc>
              <a:buNone/>
            </a:pPr>
            <a:r>
              <a:rPr lang="en-US" sz="8313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СТАРТУЕМ </a:t>
            </a:r>
            <a:endParaRPr lang="en-US" sz="8313" dirty="0"/>
          </a:p>
          <a:p>
            <a:pPr marL="0" indent="0" algn="l">
              <a:lnSpc>
                <a:spcPct val="86402"/>
              </a:lnSpc>
              <a:buNone/>
            </a:pPr>
            <a:r>
              <a:rPr lang="en-US" sz="8313" b="1" dirty="0">
                <a:solidFill>
                  <a:srgbClr val="4545A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 ЗНАНИЯМ ВМЕСТЕ</a:t>
            </a:r>
            <a:endParaRPr lang="en-US" sz="8313" dirty="0"/>
          </a:p>
        </p:txBody>
      </p:sp>
      <p:sp>
        <p:nvSpPr>
          <p:cNvPr id="7" name="Text 2"/>
          <p:cNvSpPr/>
          <p:nvPr/>
        </p:nvSpPr>
        <p:spPr>
          <a:xfrm>
            <a:off x="1466850" y="6064300"/>
            <a:ext cx="6611862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СОБЕРЁМ ПОДАРКИ ПОД ЛЮБОЙ ВОЗРАСТ И ПРОФИЛЬ!</a:t>
            </a:r>
            <a:endParaRPr lang="en-US" sz="2972" dirty="0"/>
          </a:p>
        </p:txBody>
      </p:sp>
      <p:sp>
        <p:nvSpPr>
          <p:cNvPr id="8" name="7 800 200-36-90"/>
          <p:cNvSpPr/>
          <p:nvPr/>
        </p:nvSpPr>
        <p:spPr>
          <a:xfrm>
            <a:off x="1465527" y="7419975"/>
            <a:ext cx="31051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301F4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9" name="happygiftsru"/>
          <p:cNvSpPr/>
          <p:nvPr/>
        </p:nvSpPr>
        <p:spPr>
          <a:xfrm>
            <a:off x="2057400" y="8111021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953500" y="6372225"/>
            <a:ext cx="7800975" cy="1638300"/>
          </a:xfrm>
          <a:prstGeom prst="rect">
            <a:avLst/>
          </a:prstGeom>
        </p:spPr>
      </p:pic>
      <p:pic>
        <p:nvPicPr>
          <p:cNvPr id="3" name="019e2a4e-42bb-7eb7-8bef-3c13749acbf9ава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Vector 55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011275" y="7677150"/>
            <a:ext cx="3476625" cy="228600"/>
          </a:xfrm>
          <a:prstGeom prst="rect">
            <a:avLst/>
          </a:prstGeom>
        </p:spPr>
      </p:pic>
      <p:pic>
        <p:nvPicPr>
          <p:cNvPr id="5" name="Vector 56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011275" y="8096250"/>
            <a:ext cx="3476625" cy="228600"/>
          </a:xfrm>
          <a:prstGeom prst="rect">
            <a:avLst/>
          </a:prstGeom>
        </p:spPr>
      </p:pic>
      <p:pic>
        <p:nvPicPr>
          <p:cNvPr id="6" name="Vector 57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011275" y="8534400"/>
            <a:ext cx="3476625" cy="228600"/>
          </a:xfrm>
          <a:prstGeom prst="rect">
            <a:avLst/>
          </a:prstGeom>
        </p:spPr>
      </p:pic>
      <p:pic>
        <p:nvPicPr>
          <p:cNvPr id="7" name="Group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743583" y="1190625"/>
            <a:ext cx="2647950" cy="173355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12230100" y="6305550"/>
            <a:ext cx="5172075" cy="3895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 </a:t>
            </a:r>
            <a:br/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</a:t>
            </a:r>
            <a:endParaRPr lang="en-US" sz="27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персонализация тактильность</a:t>
            </a:r>
            <a:endParaRPr lang="en-US" sz="27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практичность</a:t>
            </a:r>
            <a:endParaRPr lang="en-US" sz="2700" dirty="0"/>
          </a:p>
        </p:txBody>
      </p:sp>
      <p:sp>
        <p:nvSpPr>
          <p:cNvPr id="9" name="default_name"/>
          <p:cNvSpPr/>
          <p:nvPr/>
        </p:nvSpPr>
        <p:spPr>
          <a:xfrm>
            <a:off x="13649325" y="7562850"/>
            <a:ext cx="31432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+</a:t>
            </a:r>
            <a:endParaRPr lang="en-US" sz="2700" dirty="0"/>
          </a:p>
        </p:txBody>
      </p:sp>
      <p:sp>
        <p:nvSpPr>
          <p:cNvPr id="10" name="default_name"/>
          <p:cNvSpPr/>
          <p:nvPr/>
        </p:nvSpPr>
        <p:spPr>
          <a:xfrm>
            <a:off x="13649325" y="7981950"/>
            <a:ext cx="31432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+</a:t>
            </a:r>
            <a:endParaRPr lang="en-US" sz="2700" dirty="0"/>
          </a:p>
        </p:txBody>
      </p:sp>
      <p:sp>
        <p:nvSpPr>
          <p:cNvPr id="11" name="default_name"/>
          <p:cNvSpPr/>
          <p:nvPr/>
        </p:nvSpPr>
        <p:spPr>
          <a:xfrm>
            <a:off x="13649325" y="8401050"/>
            <a:ext cx="314325" cy="390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+</a:t>
            </a:r>
            <a:endParaRPr lang="en-US" sz="2700" dirty="0"/>
          </a:p>
        </p:txBody>
      </p:sp>
      <p:sp>
        <p:nvSpPr>
          <p:cNvPr id="12" name="Text 4"/>
          <p:cNvSpPr/>
          <p:nvPr/>
        </p:nvSpPr>
        <p:spPr>
          <a:xfrm>
            <a:off x="10410825" y="3562350"/>
            <a:ext cx="7077075" cy="2219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4800" b="1" dirty="0">
                <a:solidFill>
                  <a:srgbClr val="01188D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ОТКРЫВАЕМ НОВЫЙ УЧЕБНЫЙ СЕЗОН!</a:t>
            </a:r>
            <a:endParaRPr lang="en-US" sz="4800" dirty="0"/>
          </a:p>
        </p:txBody>
      </p:sp>
      <p:sp>
        <p:nvSpPr>
          <p:cNvPr id="13" name="Text 5"/>
          <p:cNvSpPr/>
          <p:nvPr/>
        </p:nvSpPr>
        <p:spPr>
          <a:xfrm>
            <a:off x="12220575" y="5534025"/>
            <a:ext cx="5172075" cy="3895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
 </a:t>
            </a:r>
            <a:br/>
            <a:r>
              <a:rPr lang="en-US" sz="2700" dirty="0">
                <a:solidFill>
                  <a:srgbClr val="01188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Памятные функциональные подарки</a:t>
            </a:r>
            <a:endParaRPr lang="en-US" sz="2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0bb2-bca4-7ea6-93e3-7dc93a37d7d4 (2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0bb2-bca4-7ea6-93e3-7dc93a37d7d4ппву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0bb2-bca4-7ea6-93e3-7dc93a37d7d4fdfg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0bb2-bca4-7ea6-93e3-7dc93a37d7d4мава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1bc1-14b6-7980-8291-c0ea31f80262 (1)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1bc1-14b6-7980-8291-c0ea31f80262 (1)мсм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762661" y="600075"/>
            <a:ext cx="6248400" cy="4810125"/>
          </a:xfrm>
          <a:prstGeom prst="rect">
            <a:avLst/>
          </a:prstGeom>
        </p:spPr>
      </p:pic>
      <p:pic>
        <p:nvPicPr>
          <p:cNvPr id="9" name="path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677650" y="495300"/>
            <a:ext cx="6410325" cy="5000625"/>
          </a:xfrm>
          <a:prstGeom prst="rect">
            <a:avLst/>
          </a:prstGeom>
        </p:spPr>
      </p:pic>
      <p:pic>
        <p:nvPicPr>
          <p:cNvPr id="10" name="Vector 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619375" y="3360788"/>
            <a:ext cx="4705350" cy="4550999"/>
          </a:xfrm>
          <a:prstGeom prst="rect">
            <a:avLst/>
          </a:prstGeom>
        </p:spPr>
      </p:pic>
      <p:pic>
        <p:nvPicPr>
          <p:cNvPr id="11" name="Vector 6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5201242" y="6302048"/>
            <a:ext cx="2506194" cy="2332518"/>
          </a:xfrm>
          <a:prstGeom prst="rect">
            <a:avLst/>
          </a:prstGeom>
        </p:spPr>
      </p:pic>
      <p:pic>
        <p:nvPicPr>
          <p:cNvPr id="12" name="Vector 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6391275" y="7067550"/>
            <a:ext cx="990907" cy="911742"/>
          </a:xfrm>
          <a:prstGeom prst="rect">
            <a:avLst/>
          </a:prstGeom>
        </p:spPr>
      </p:pic>
      <p:pic>
        <p:nvPicPr>
          <p:cNvPr id="13" name="Vector 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5594906" y="7820025"/>
            <a:ext cx="1007470" cy="1083611"/>
          </a:xfrm>
          <a:prstGeom prst="rect">
            <a:avLst/>
          </a:prstGeom>
        </p:spPr>
      </p:pic>
      <p:pic>
        <p:nvPicPr>
          <p:cNvPr id="14" name="Vector 5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316784" y="5046106"/>
            <a:ext cx="2266338" cy="1420127"/>
          </a:xfrm>
          <a:prstGeom prst="rect">
            <a:avLst/>
          </a:prstGeom>
        </p:spPr>
      </p:pic>
      <p:pic>
        <p:nvPicPr>
          <p:cNvPr id="15" name="g1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391775" y="1485900"/>
            <a:ext cx="1438275" cy="771525"/>
          </a:xfrm>
          <a:prstGeom prst="rect">
            <a:avLst/>
          </a:prstGeom>
        </p:spPr>
      </p:pic>
      <p:pic>
        <p:nvPicPr>
          <p:cNvPr id="16" name="Vector 8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9599286" y="114300"/>
            <a:ext cx="1451896" cy="1447001"/>
          </a:xfrm>
          <a:prstGeom prst="rect">
            <a:avLst/>
          </a:prstGeom>
        </p:spPr>
      </p:pic>
      <p:pic>
        <p:nvPicPr>
          <p:cNvPr id="17" name="Group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497175" y="1047750"/>
            <a:ext cx="542925" cy="542925"/>
          </a:xfrm>
          <a:prstGeom prst="rect">
            <a:avLst/>
          </a:prstGeom>
        </p:spPr>
      </p:pic>
      <p:sp>
        <p:nvSpPr>
          <p:cNvPr id="18" name="Text 0"/>
          <p:cNvSpPr/>
          <p:nvPr/>
        </p:nvSpPr>
        <p:spPr>
          <a:xfrm>
            <a:off x="476250" y="340463"/>
            <a:ext cx="7038975" cy="1571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9000"/>
              </a:lnSpc>
              <a:buNone/>
            </a:pPr>
            <a:endParaRPr lang="en-US" sz="7200" dirty="0"/>
          </a:p>
          <a:p>
            <a:pPr marL="0" indent="0" algn="r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первых учебных открытий</a:t>
            </a:r>
            <a:endParaRPr lang="en-US" sz="7200" dirty="0"/>
          </a:p>
        </p:txBody>
      </p:sp>
      <p:sp>
        <p:nvSpPr>
          <p:cNvPr id="19" name="RUN NEW 100  97206903_"/>
          <p:cNvSpPr/>
          <p:nvPr/>
        </p:nvSpPr>
        <p:spPr>
          <a:xfrm>
            <a:off x="247650" y="522922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RUN NEW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972069/03_р</a:t>
            </a:r>
            <a:endParaRPr lang="en-US" sz="1500" dirty="0"/>
          </a:p>
        </p:txBody>
      </p:sp>
      <p:sp>
        <p:nvSpPr>
          <p:cNvPr id="20" name="default_name"/>
          <p:cNvSpPr/>
          <p:nvPr/>
        </p:nvSpPr>
        <p:spPr>
          <a:xfrm>
            <a:off x="760572" y="576262"/>
            <a:ext cx="7306389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МАСТЕРСКАЯ        </a:t>
            </a:r>
            <a:endParaRPr lang="en-US" sz="7200" dirty="0"/>
          </a:p>
        </p:txBody>
      </p:sp>
      <p:sp>
        <p:nvSpPr>
          <p:cNvPr id="21" name="34321308"/>
          <p:cNvSpPr/>
          <p:nvPr/>
        </p:nvSpPr>
        <p:spPr>
          <a:xfrm>
            <a:off x="15544800" y="3571875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0699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ФОТОРАМКА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0699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МАГНИТНАЯ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06998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006998"/>
                </a:solidFill>
                <a:uFill>
                  <a:solidFill>
                    <a:srgbClr val="00699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343213/08</a:t>
            </a:r>
            <a:endParaRPr lang="en-US" sz="1500" dirty="0"/>
          </a:p>
        </p:txBody>
      </p:sp>
      <p:sp>
        <p:nvSpPr>
          <p:cNvPr id="22" name="FEST  5014003"/>
          <p:cNvSpPr/>
          <p:nvPr/>
        </p:nvSpPr>
        <p:spPr>
          <a:xfrm>
            <a:off x="-685800" y="35909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БРАСЛЕТ FEST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силиконовый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50140/03</a:t>
            </a:r>
            <a:endParaRPr lang="en-US" sz="1500" dirty="0"/>
          </a:p>
        </p:txBody>
      </p:sp>
      <p:sp>
        <p:nvSpPr>
          <p:cNvPr id="23" name="Text 5"/>
          <p:cNvSpPr/>
          <p:nvPr/>
        </p:nvSpPr>
        <p:spPr>
          <a:xfrm>
            <a:off x="1800225" y="2182668"/>
            <a:ext cx="4747456" cy="448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ТВОРЧЕСКИЙ КЛАСС</a:t>
            </a:r>
            <a:endParaRPr lang="en-US" sz="2972" dirty="0"/>
          </a:p>
        </p:txBody>
      </p:sp>
      <p:sp>
        <p:nvSpPr>
          <p:cNvPr id="24" name="Text 6"/>
          <p:cNvSpPr/>
          <p:nvPr/>
        </p:nvSpPr>
        <p:spPr>
          <a:xfrm>
            <a:off x="1552575" y="2639333"/>
            <a:ext cx="4747456" cy="4482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ИГРАЕМ И УЧИМСЯ</a:t>
            </a:r>
            <a:endParaRPr lang="en-US" sz="2972" dirty="0"/>
          </a:p>
        </p:txBody>
      </p:sp>
      <p:sp>
        <p:nvSpPr>
          <p:cNvPr id="25" name="METALLIC 6  32807"/>
          <p:cNvSpPr/>
          <p:nvPr/>
        </p:nvSpPr>
        <p:spPr>
          <a:xfrm>
            <a:off x="14735175" y="5314950"/>
            <a:ext cx="27717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КАРАНДАШИ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METALLIC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6 цветов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32807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0e2e-da43-7bd8-b85d-f03bd9f787ca (1)-восстановленоvv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0e2e-da43-7bd8-b85d-f03bd9f787ca (1)-восстановлено-восстановлено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0e2e-da43-7bd8-b85d-f03bd9f787ca (1)-восстановлено-восстановленом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1d60-7c6b-713f-9c7d-2eeb88a9e569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6" name="019e1d60-7c6b-713f-9c7d-2eeb88a9e569выы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1d60-7c6b-713f-9c7d-2eeb88a9e569-восстановленоавава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e1d60-7c6b-713f-9c7d-2eeb88a9e569-восстановленоававы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019e1d60-7c6b-713f-9c7d-2eeb88a9e569-восстановленоавв 1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019e1d60-7c6b-713f-9c7d-2eeb88a9фыфыe569-восстановленоавв 1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Vector 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1642232" y="601070"/>
            <a:ext cx="2772544" cy="1493031"/>
          </a:xfrm>
          <a:prstGeom prst="rect">
            <a:avLst/>
          </a:prstGeom>
        </p:spPr>
      </p:pic>
      <p:pic>
        <p:nvPicPr>
          <p:cNvPr id="12" name="Vector 9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239750" y="1114425"/>
            <a:ext cx="1080469" cy="1144086"/>
          </a:xfrm>
          <a:prstGeom prst="rect">
            <a:avLst/>
          </a:prstGeom>
        </p:spPr>
      </p:pic>
      <p:pic>
        <p:nvPicPr>
          <p:cNvPr id="13" name="Vector 1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3839026" y="7896230"/>
            <a:ext cx="927263" cy="1004580"/>
          </a:xfrm>
          <a:prstGeom prst="rect">
            <a:avLst/>
          </a:prstGeom>
        </p:spPr>
      </p:pic>
      <p:pic>
        <p:nvPicPr>
          <p:cNvPr id="14" name="Vector 17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3925588" y="7984634"/>
            <a:ext cx="2177228" cy="914600"/>
          </a:xfrm>
          <a:prstGeom prst="rect">
            <a:avLst/>
          </a:prstGeom>
        </p:spPr>
      </p:pic>
      <p:pic>
        <p:nvPicPr>
          <p:cNvPr id="15" name="Vector 1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6000750" y="4057650"/>
            <a:ext cx="1240817" cy="1217163"/>
          </a:xfrm>
          <a:prstGeom prst="rect">
            <a:avLst/>
          </a:prstGeom>
        </p:spPr>
      </p:pic>
      <p:pic>
        <p:nvPicPr>
          <p:cNvPr id="16" name="Vector 20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2026472" y="5385267"/>
            <a:ext cx="1370384" cy="1727315"/>
          </a:xfrm>
          <a:prstGeom prst="rect">
            <a:avLst/>
          </a:prstGeom>
        </p:spPr>
      </p:pic>
      <p:pic>
        <p:nvPicPr>
          <p:cNvPr id="17" name="Vector 19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5570725" y="3592218"/>
            <a:ext cx="1555219" cy="1729592"/>
          </a:xfrm>
          <a:prstGeom prst="rect">
            <a:avLst/>
          </a:prstGeom>
        </p:spPr>
      </p:pic>
      <p:pic>
        <p:nvPicPr>
          <p:cNvPr id="18" name="Vector 21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894487" y="4758505"/>
            <a:ext cx="2430156" cy="2479083"/>
          </a:xfrm>
          <a:prstGeom prst="rect">
            <a:avLst/>
          </a:prstGeom>
        </p:spPr>
      </p:pic>
      <p:sp>
        <p:nvSpPr>
          <p:cNvPr id="19" name="Text 0"/>
          <p:cNvSpPr/>
          <p:nvPr/>
        </p:nvSpPr>
        <p:spPr>
          <a:xfrm>
            <a:off x="847725" y="1683097"/>
            <a:ext cx="6610350" cy="468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4800"/>
              </a:lnSpc>
              <a:buNone/>
            </a:pPr>
            <a:endParaRPr lang="en-US" sz="3812" dirty="0"/>
          </a:p>
          <a:p>
            <a:pPr marL="0" indent="0" algn="r">
              <a:lnSpc>
                <a:spcPts val="4800"/>
              </a:lnSpc>
              <a:buNone/>
            </a:pPr>
            <a:r>
              <a:rPr lang="en-US" sz="3812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ИССЛЕДОВАТЕЛИ СЛОВ</a:t>
            </a:r>
            <a:endParaRPr lang="en-US" sz="3812" dirty="0"/>
          </a:p>
        </p:txBody>
      </p:sp>
      <p:sp>
        <p:nvSpPr>
          <p:cNvPr id="20" name="default_name"/>
          <p:cNvSpPr/>
          <p:nvPr/>
        </p:nvSpPr>
        <p:spPr>
          <a:xfrm>
            <a:off x="542925" y="957553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МАЛЕНЬКИЕ</a:t>
            </a:r>
            <a:endParaRPr lang="en-US" sz="7200" dirty="0"/>
          </a:p>
        </p:txBody>
      </p:sp>
      <p:sp>
        <p:nvSpPr>
          <p:cNvPr id="21" name="D63 723906"/>
          <p:cNvSpPr/>
          <p:nvPr/>
        </p:nvSpPr>
        <p:spPr>
          <a:xfrm>
            <a:off x="4391025" y="3486150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АНТИСТРЕСС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"МЯЧ"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D=6,3см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ED4510"/>
                </a:solidFill>
                <a:uFill>
                  <a:solidFill>
                    <a:srgbClr val="ED4510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7239/06</a:t>
            </a:r>
            <a:endParaRPr lang="en-US" sz="1500" dirty="0"/>
          </a:p>
        </p:txBody>
      </p:sp>
      <p:sp>
        <p:nvSpPr>
          <p:cNvPr id="22" name="TIMBER CIRCLE D  4   50139"/>
          <p:cNvSpPr/>
          <p:nvPr/>
        </p:nvSpPr>
        <p:spPr>
          <a:xfrm>
            <a:off x="15297150" y="6800850"/>
            <a:ext cx="2028825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БРЕЛОК TIMBER CIRCLE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 = 4 см, дерево</a:t>
            </a: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ED4510"/>
                </a:solidFill>
                <a:uFill>
                  <a:solidFill>
                    <a:srgbClr val="ED4510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50139</a:t>
            </a:r>
            <a:endParaRPr lang="en-US" sz="1500" dirty="0"/>
          </a:p>
        </p:txBody>
      </p:sp>
      <p:sp>
        <p:nvSpPr>
          <p:cNvPr id="23" name="TELMAK A5  34615924"/>
          <p:cNvSpPr/>
          <p:nvPr/>
        </p:nvSpPr>
        <p:spPr>
          <a:xfrm>
            <a:off x="1529973" y="4616532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TELMAK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ED451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A5, хлопок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ED4510"/>
                </a:solidFill>
                <a:uFill>
                  <a:solidFill>
                    <a:srgbClr val="ED4510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346159/24</a:t>
            </a:r>
            <a:endParaRPr lang="en-US" sz="1500" dirty="0"/>
          </a:p>
        </p:txBody>
      </p:sp>
      <p:sp>
        <p:nvSpPr>
          <p:cNvPr id="24" name="BEAM MINI 100  97015630"/>
          <p:cNvSpPr/>
          <p:nvPr/>
        </p:nvSpPr>
        <p:spPr>
          <a:xfrm>
            <a:off x="11439525" y="174307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BEAM MINI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64B1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64B13"/>
                </a:solidFill>
                <a:uFill>
                  <a:solidFill>
                    <a:srgbClr val="F64B13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970156/30</a:t>
            </a:r>
            <a:endParaRPr lang="en-US" sz="1500" dirty="0"/>
          </a:p>
        </p:txBody>
      </p:sp>
      <p:sp>
        <p:nvSpPr>
          <p:cNvPr id="25" name="Text 6"/>
          <p:cNvSpPr/>
          <p:nvPr/>
        </p:nvSpPr>
        <p:spPr>
          <a:xfrm>
            <a:off x="742950" y="727188"/>
            <a:ext cx="6667500" cy="9914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9450"/>
              </a:lnSpc>
              <a:buNone/>
            </a:pPr>
            <a:endParaRPr lang="en-US" sz="753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366-eda4-7010-9808-cc0b6185cde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366-eda4-7010-9808-cc0b6185cde1паппа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2a57-bb3a-771e-86bf-900eec0300f2сс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a57-bb3a-771e-86bf-900eec0300f2мсм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a57-bb3a-771e-86bf-900eec0300f2-восстановленовава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68950" cy="10287000"/>
          </a:xfrm>
          <a:prstGeom prst="rect">
            <a:avLst/>
          </a:prstGeom>
        </p:spPr>
      </p:pic>
      <p:pic>
        <p:nvPicPr>
          <p:cNvPr id="7" name="019e2a57-bb3a-771e-86bf-sasas900eec0300f2-восстановленовава 1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48306" cy="10287000"/>
          </a:xfrm>
          <a:prstGeom prst="rect">
            <a:avLst/>
          </a:prstGeom>
        </p:spPr>
      </p:pic>
      <p:pic>
        <p:nvPicPr>
          <p:cNvPr id="8" name="Rectangle 3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421061" y="4698360"/>
            <a:ext cx="2733675" cy="1676400"/>
          </a:xfrm>
          <a:prstGeom prst="rect">
            <a:avLst/>
          </a:prstGeom>
        </p:spPr>
      </p:pic>
      <p:pic>
        <p:nvPicPr>
          <p:cNvPr id="9" name="Rectangle 3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402011" y="7708260"/>
            <a:ext cx="2733675" cy="1676400"/>
          </a:xfrm>
          <a:prstGeom prst="rect">
            <a:avLst/>
          </a:prstGeom>
        </p:spPr>
      </p:pic>
      <p:sp>
        <p:nvSpPr>
          <p:cNvPr id="10" name="Rectangle 30"/>
          <p:cNvSpPr/>
          <p:nvPr/>
        </p:nvSpPr>
        <p:spPr>
          <a:xfrm>
            <a:off x="15582986" y="4784085"/>
            <a:ext cx="2381250" cy="1400175"/>
          </a:xfrm>
          <a:prstGeom prst="rect">
            <a:avLst/>
          </a:prstGeom>
          <a:solidFill>
            <a:srgbClr val="39C992"/>
          </a:solidFill>
          <a:ln/>
        </p:spPr>
      </p:sp>
      <p:sp>
        <p:nvSpPr>
          <p:cNvPr id="11" name="Rectangle 33"/>
          <p:cNvSpPr/>
          <p:nvPr/>
        </p:nvSpPr>
        <p:spPr>
          <a:xfrm>
            <a:off x="15563936" y="7793985"/>
            <a:ext cx="2381250" cy="1400175"/>
          </a:xfrm>
          <a:prstGeom prst="rect">
            <a:avLst/>
          </a:prstGeom>
          <a:solidFill>
            <a:srgbClr val="BF0B0E"/>
          </a:solidFill>
          <a:ln/>
        </p:spPr>
      </p:sp>
      <p:pic>
        <p:nvPicPr>
          <p:cNvPr id="12" name="Vector 4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390973" y="8029575"/>
            <a:ext cx="1028817" cy="987940"/>
          </a:xfrm>
          <a:prstGeom prst="rect">
            <a:avLst/>
          </a:prstGeom>
        </p:spPr>
      </p:pic>
      <p:pic>
        <p:nvPicPr>
          <p:cNvPr id="13" name="Vector 12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3307707" y="4593585"/>
            <a:ext cx="1312643" cy="1245660"/>
          </a:xfrm>
          <a:prstGeom prst="rect">
            <a:avLst/>
          </a:prstGeom>
        </p:spPr>
      </p:pic>
      <p:pic>
        <p:nvPicPr>
          <p:cNvPr id="14" name="Vector 14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4893691" y="8892587"/>
            <a:ext cx="1315081" cy="1267769"/>
          </a:xfrm>
          <a:prstGeom prst="rect">
            <a:avLst/>
          </a:prstGeom>
        </p:spPr>
      </p:pic>
      <p:pic>
        <p:nvPicPr>
          <p:cNvPr id="15" name="Vector 10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364865" y="7434095"/>
            <a:ext cx="935915" cy="1515801"/>
          </a:xfrm>
          <a:prstGeom prst="rect">
            <a:avLst/>
          </a:prstGeom>
        </p:spPr>
      </p:pic>
      <p:pic>
        <p:nvPicPr>
          <p:cNvPr id="16" name="Vector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3420325" y="4404652"/>
            <a:ext cx="1928979" cy="1893063"/>
          </a:xfrm>
          <a:prstGeom prst="rect">
            <a:avLst/>
          </a:prstGeom>
        </p:spPr>
      </p:pic>
      <p:pic>
        <p:nvPicPr>
          <p:cNvPr id="17" name="Vector 1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4984611" y="8232144"/>
            <a:ext cx="2176221" cy="2054295"/>
          </a:xfrm>
          <a:prstGeom prst="rect">
            <a:avLst/>
          </a:prstGeom>
        </p:spPr>
      </p:pic>
      <p:pic>
        <p:nvPicPr>
          <p:cNvPr id="18" name="Vector 1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884205" y="8029575"/>
            <a:ext cx="1554655" cy="1958304"/>
          </a:xfrm>
          <a:prstGeom prst="rect">
            <a:avLst/>
          </a:prstGeom>
        </p:spPr>
      </p:pic>
      <p:pic>
        <p:nvPicPr>
          <p:cNvPr id="19" name="Слой 4sdsd 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2599722" y="848655"/>
            <a:ext cx="4914900" cy="2181225"/>
          </a:xfrm>
          <a:prstGeom prst="rect">
            <a:avLst/>
          </a:prstGeom>
        </p:spPr>
      </p:pic>
      <p:sp>
        <p:nvSpPr>
          <p:cNvPr id="20" name="default_name"/>
          <p:cNvSpPr/>
          <p:nvPr/>
        </p:nvSpPr>
        <p:spPr>
          <a:xfrm>
            <a:off x="1114425" y="1628775"/>
            <a:ext cx="7448550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710"/>
              </a:lnSpc>
              <a:buNone/>
            </a:pPr>
            <a:r>
              <a:rPr lang="en-US" sz="5531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ИССЛЕДОВАТЕЛИ: </a:t>
            </a:r>
            <a:endParaRPr lang="en-US" sz="5531" dirty="0"/>
          </a:p>
        </p:txBody>
      </p:sp>
      <p:sp>
        <p:nvSpPr>
          <p:cNvPr id="21" name="-  730503"/>
          <p:cNvSpPr/>
          <p:nvPr/>
        </p:nvSpPr>
        <p:spPr>
          <a:xfrm>
            <a:off x="15649661" y="5365110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БРЕЛОК-РУЛЕТКА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7305/03</a:t>
            </a:r>
            <a:endParaRPr lang="en-US" sz="1500" dirty="0"/>
          </a:p>
        </p:txBody>
      </p:sp>
      <p:sp>
        <p:nvSpPr>
          <p:cNvPr id="22" name="USB FLASH- TUBE  19334_16Gb"/>
          <p:cNvSpPr/>
          <p:nvPr/>
        </p:nvSpPr>
        <p:spPr>
          <a:xfrm>
            <a:off x="4133850" y="6430096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USB FLASH-КАРТА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TUBE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картон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19334_16Gb</a:t>
            </a:r>
            <a:endParaRPr lang="en-US" sz="1500" dirty="0"/>
          </a:p>
        </p:txBody>
      </p:sp>
      <p:sp>
        <p:nvSpPr>
          <p:cNvPr id="23" name="MEMO   3390735"/>
          <p:cNvSpPr/>
          <p:nvPr/>
        </p:nvSpPr>
        <p:spPr>
          <a:xfrm>
            <a:off x="15706811" y="83925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БЛОКНОТ MEMO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картон, бумага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33907/35</a:t>
            </a:r>
            <a:endParaRPr lang="en-US" sz="1500" dirty="0"/>
          </a:p>
        </p:txBody>
      </p:sp>
      <p:sp>
        <p:nvSpPr>
          <p:cNvPr id="24" name="Text 6"/>
          <p:cNvSpPr/>
          <p:nvPr/>
        </p:nvSpPr>
        <p:spPr>
          <a:xfrm>
            <a:off x="1790700" y="2352675"/>
            <a:ext cx="616267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710"/>
              </a:lnSpc>
              <a:buNone/>
            </a:pPr>
            <a:r>
              <a:rPr lang="en-US" sz="5531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 СЕЗОНА</a:t>
            </a:r>
            <a:endParaRPr lang="en-US" sz="5531" dirty="0"/>
          </a:p>
        </p:txBody>
      </p:sp>
      <p:sp>
        <p:nvSpPr>
          <p:cNvPr id="25" name="Text 7"/>
          <p:cNvSpPr/>
          <p:nvPr/>
        </p:nvSpPr>
        <p:spPr>
          <a:xfrm>
            <a:off x="1868450" y="3224213"/>
            <a:ext cx="485775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0D2B4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ЭКСПЕРИМЕНТЫ КАЖДЫЙ ДЕНЬ</a:t>
            </a:r>
            <a:endParaRPr lang="en-US" sz="2972" dirty="0"/>
          </a:p>
        </p:txBody>
      </p:sp>
      <p:sp>
        <p:nvSpPr>
          <p:cNvPr id="26" name="N20  3802005"/>
          <p:cNvSpPr/>
          <p:nvPr/>
        </p:nvSpPr>
        <p:spPr>
          <a:xfrm>
            <a:off x="15787777" y="1102751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66F3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N20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66F33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бумага</a:t>
            </a:r>
            <a:endParaRPr lang="en-US" sz="1500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275" u="sng" dirty="0">
                <a:solidFill>
                  <a:srgbClr val="166F33"/>
                </a:solidFill>
                <a:uFill>
                  <a:solidFill>
                    <a:srgbClr val="166F33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38020/05</a:t>
            </a:r>
            <a:endParaRPr lang="en-US" sz="1500" dirty="0"/>
          </a:p>
        </p:txBody>
      </p:sp>
      <p:sp>
        <p:nvSpPr>
          <p:cNvPr id="27" name="default_name"/>
          <p:cNvSpPr/>
          <p:nvPr/>
        </p:nvSpPr>
        <p:spPr>
          <a:xfrm>
            <a:off x="2171700" y="952500"/>
            <a:ext cx="271462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710"/>
              </a:lnSpc>
              <a:buNone/>
            </a:pPr>
            <a:r>
              <a:rPr lang="en-US" sz="5531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ЮНЫЕ </a:t>
            </a:r>
            <a:endParaRPr lang="en-US" sz="553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1e2-3664-7564-9649-06b8a4c8cc7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11e2-3664-7564-9649-06b8a4c8cc72авц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11e2-3664-7564-9649-06b8a4c8cc72ава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11e2-3664-7564-9649-06b8a4c8cc72ававаапап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11e2-3664-7564-9649-06b8a4c8cc72авав-восстановленоммс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019e11e2-3664-7564-9649-06b8a4c8cc72авав-восстановленомс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019e11e2чячя-3664-7564-9649-06b8a4c8cc72авав-восстановленомс 1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Vector 8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915500" y="3422545"/>
            <a:ext cx="2401819" cy="2392028"/>
          </a:xfrm>
          <a:prstGeom prst="rect">
            <a:avLst/>
          </a:prstGeom>
        </p:spPr>
      </p:pic>
      <p:pic>
        <p:nvPicPr>
          <p:cNvPr id="10" name="Vector 9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5648325" y="2078496"/>
            <a:ext cx="2581498" cy="2599352"/>
          </a:xfrm>
          <a:prstGeom prst="rect">
            <a:avLst/>
          </a:prstGeom>
        </p:spPr>
      </p:pic>
      <p:pic>
        <p:nvPicPr>
          <p:cNvPr id="11" name="Vector 18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9745435" y="4676775"/>
            <a:ext cx="1213053" cy="1257174"/>
          </a:xfrm>
          <a:prstGeom prst="rect">
            <a:avLst/>
          </a:prstGeom>
        </p:spPr>
      </p:pic>
      <p:pic>
        <p:nvPicPr>
          <p:cNvPr id="12" name="Vector 19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667467" y="399208"/>
            <a:ext cx="978444" cy="971998"/>
          </a:xfrm>
          <a:prstGeom prst="rect">
            <a:avLst/>
          </a:prstGeom>
        </p:spPr>
      </p:pic>
      <p:pic>
        <p:nvPicPr>
          <p:cNvPr id="13" name="Vector 4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0639425" y="7181850"/>
            <a:ext cx="1156616" cy="1219684"/>
          </a:xfrm>
          <a:prstGeom prst="rect">
            <a:avLst/>
          </a:prstGeom>
        </p:spPr>
      </p:pic>
      <p:pic>
        <p:nvPicPr>
          <p:cNvPr id="14" name="Vector 25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503269" y="6386838"/>
            <a:ext cx="1218139" cy="1241473"/>
          </a:xfrm>
          <a:prstGeom prst="rect">
            <a:avLst/>
          </a:prstGeom>
        </p:spPr>
      </p:pic>
      <p:pic>
        <p:nvPicPr>
          <p:cNvPr id="15" name="Vector 10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1018866" y="5716577"/>
            <a:ext cx="1658118" cy="2585180"/>
          </a:xfrm>
          <a:prstGeom prst="rect">
            <a:avLst/>
          </a:prstGeom>
        </p:spPr>
      </p:pic>
      <p:pic>
        <p:nvPicPr>
          <p:cNvPr id="16" name="Vector 26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9595304" y="4382263"/>
            <a:ext cx="3793508" cy="2746670"/>
          </a:xfrm>
          <a:prstGeom prst="rect">
            <a:avLst/>
          </a:prstGeom>
        </p:spPr>
      </p:pic>
      <p:pic>
        <p:nvPicPr>
          <p:cNvPr id="17" name="Vector 14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3037275" y="7769284"/>
            <a:ext cx="1136726" cy="1040970"/>
          </a:xfrm>
          <a:prstGeom prst="rect">
            <a:avLst/>
          </a:prstGeom>
        </p:spPr>
      </p:pic>
      <p:pic>
        <p:nvPicPr>
          <p:cNvPr id="18" name="Vector 22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454313" y="6678676"/>
            <a:ext cx="1098694" cy="1150620"/>
          </a:xfrm>
          <a:prstGeom prst="rect">
            <a:avLst/>
          </a:prstGeom>
        </p:spPr>
      </p:pic>
      <p:pic>
        <p:nvPicPr>
          <p:cNvPr id="19" name="Vector 15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3159015" y="6936139"/>
            <a:ext cx="1695742" cy="1985169"/>
          </a:xfrm>
          <a:prstGeom prst="rect">
            <a:avLst/>
          </a:prstGeom>
        </p:spPr>
      </p:pic>
      <p:pic>
        <p:nvPicPr>
          <p:cNvPr id="20" name="Vector 23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437985" y="5825956"/>
            <a:ext cx="2190563" cy="2057692"/>
          </a:xfrm>
          <a:prstGeom prst="rect">
            <a:avLst/>
          </a:prstGeom>
        </p:spPr>
      </p:pic>
      <p:pic>
        <p:nvPicPr>
          <p:cNvPr id="21" name="Vector 24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6108753" y="94213"/>
            <a:ext cx="5011713" cy="4292078"/>
          </a:xfrm>
          <a:prstGeom prst="rect">
            <a:avLst/>
          </a:prstGeom>
        </p:spPr>
      </p:pic>
      <p:pic>
        <p:nvPicPr>
          <p:cNvPr id="22" name="Rectangle 28" descr="preencoded.png"/>
          <p:cNvPicPr>
            <a:picLocks noChangeAspect="1"/>
          </p:cNvPicPr>
          <p:nvPr/>
        </p:nvPicPr>
        <p:blipFill>
          <a:blip r:embed="rId36"/>
          <a:srcRect/>
          <a:stretch/>
        </p:blipFill>
        <p:spPr>
          <a:xfrm>
            <a:off x="13982422" y="676275"/>
            <a:ext cx="4251458" cy="4421651"/>
          </a:xfrm>
          <a:prstGeom prst="rect">
            <a:avLst/>
          </a:prstGeom>
        </p:spPr>
      </p:pic>
      <p:pic>
        <p:nvPicPr>
          <p:cNvPr id="23" name="Mask group" descr="preencoded.png"/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14182728" y="822354"/>
            <a:ext cx="3905251" cy="3895725"/>
          </a:xfrm>
          <a:prstGeom prst="rect">
            <a:avLst/>
          </a:prstGeom>
        </p:spPr>
      </p:pic>
      <p:sp>
        <p:nvSpPr>
          <p:cNvPr id="24" name="default_name"/>
          <p:cNvSpPr/>
          <p:nvPr/>
        </p:nvSpPr>
        <p:spPr>
          <a:xfrm>
            <a:off x="7045464" y="1517303"/>
            <a:ext cx="74390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КРЕАТИВНЫЙ   </a:t>
            </a:r>
            <a:endParaRPr lang="en-US" sz="7200" dirty="0"/>
          </a:p>
        </p:txBody>
      </p:sp>
      <p:sp>
        <p:nvSpPr>
          <p:cNvPr id="25" name="-  RAY 100  1610801"/>
          <p:cNvSpPr/>
          <p:nvPr/>
        </p:nvSpPr>
        <p:spPr>
          <a:xfrm>
            <a:off x="889397" y="501967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РЮКЗАК-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МЕШОК RAY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16108/01</a:t>
            </a:r>
            <a:endParaRPr lang="en-US" sz="1500" dirty="0"/>
          </a:p>
        </p:txBody>
      </p:sp>
      <p:sp>
        <p:nvSpPr>
          <p:cNvPr id="26" name="II   33904"/>
          <p:cNvSpPr/>
          <p:nvPr/>
        </p:nvSpPr>
        <p:spPr>
          <a:xfrm>
            <a:off x="12744450" y="5687364"/>
            <a:ext cx="25664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СКЕТЧБУК АКВАРЕЛЬ II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крафт, бумага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33904</a:t>
            </a:r>
            <a:endParaRPr lang="en-US" sz="1500" dirty="0"/>
          </a:p>
        </p:txBody>
      </p:sp>
      <p:sp>
        <p:nvSpPr>
          <p:cNvPr id="27" name="PROFESSIONAL    32809"/>
          <p:cNvSpPr/>
          <p:nvPr/>
        </p:nvSpPr>
        <p:spPr>
          <a:xfrm>
            <a:off x="12744450" y="4514850"/>
            <a:ext cx="30480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КАРАНДАШИ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PROFESSIONAL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дерево, металл, картон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32809</a:t>
            </a:r>
            <a:endParaRPr lang="en-US" sz="1500" dirty="0"/>
          </a:p>
        </p:txBody>
      </p:sp>
      <p:sp>
        <p:nvSpPr>
          <p:cNvPr id="28" name="WATER  - rPET 4031524"/>
          <p:cNvSpPr/>
          <p:nvPr/>
        </p:nvSpPr>
        <p:spPr>
          <a:xfrm>
            <a:off x="12744450" y="6597997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БУТЫЛКА WATER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 - rPET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3476CD"/>
                </a:solidFill>
                <a:uFill>
                  <a:solidFill>
                    <a:srgbClr val="3476CD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40315/24</a:t>
            </a:r>
            <a:endParaRPr lang="en-US" sz="1500" dirty="0"/>
          </a:p>
        </p:txBody>
      </p:sp>
      <p:sp>
        <p:nvSpPr>
          <p:cNvPr id="29" name="Text 5"/>
          <p:cNvSpPr/>
          <p:nvPr/>
        </p:nvSpPr>
        <p:spPr>
          <a:xfrm>
            <a:off x="9293364" y="3298478"/>
            <a:ext cx="4857750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2DE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РИСУЮ, ПИШУ, </a:t>
            </a:r>
            <a:endParaRPr lang="en-US" sz="2972" dirty="0"/>
          </a:p>
        </p:txBody>
      </p:sp>
      <p:sp>
        <p:nvSpPr>
          <p:cNvPr id="30" name="default_name"/>
          <p:cNvSpPr/>
          <p:nvPr/>
        </p:nvSpPr>
        <p:spPr>
          <a:xfrm>
            <a:off x="11007864" y="3746153"/>
            <a:ext cx="23907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FF2DE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ВЫСТУПАЙ</a:t>
            </a:r>
            <a:endParaRPr lang="en-US" sz="2972" dirty="0"/>
          </a:p>
        </p:txBody>
      </p:sp>
      <p:sp>
        <p:nvSpPr>
          <p:cNvPr id="31" name="default_name"/>
          <p:cNvSpPr/>
          <p:nvPr/>
        </p:nvSpPr>
        <p:spPr>
          <a:xfrm>
            <a:off x="8388489" y="2336453"/>
            <a:ext cx="37719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</a:t>
            </a:r>
            <a:r>
              <a:rPr lang="en-US" sz="5250" b="1" dirty="0">
                <a:solidFill>
                  <a:srgbClr val="3476CD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: </a:t>
            </a:r>
            <a:endParaRPr lang="en-US" sz="7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85825" y="809625"/>
            <a:ext cx="1847850" cy="1847850"/>
          </a:xfrm>
          <a:prstGeom prst="rect">
            <a:avLst/>
          </a:prstGeom>
        </p:spPr>
      </p:pic>
      <p:pic>
        <p:nvPicPr>
          <p:cNvPr id="3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5825" y="3086100"/>
            <a:ext cx="1847850" cy="1847850"/>
          </a:xfrm>
          <a:prstGeom prst="rect">
            <a:avLst/>
          </a:prstGeom>
        </p:spPr>
      </p:pic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85825" y="5362575"/>
            <a:ext cx="1847850" cy="1847850"/>
          </a:xfrm>
          <a:prstGeom prst="rect">
            <a:avLst/>
          </a:prstGeom>
        </p:spPr>
      </p:pic>
      <p:pic>
        <p:nvPicPr>
          <p:cNvPr id="5" name="Снимок экрана 2026-05-07 220735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667625" y="2705100"/>
            <a:ext cx="6505575" cy="5695950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5825" y="809625"/>
            <a:ext cx="1847850" cy="1847850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85825" y="3086100"/>
            <a:ext cx="1847850" cy="1847850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85825" y="5362575"/>
            <a:ext cx="1847850" cy="1847850"/>
          </a:xfrm>
          <a:prstGeom prst="rect">
            <a:avLst/>
          </a:prstGeom>
        </p:spPr>
      </p:pic>
      <p:pic>
        <p:nvPicPr>
          <p:cNvPr id="9" name="Mask group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85825" y="7639050"/>
            <a:ext cx="1847850" cy="1847850"/>
          </a:xfrm>
          <a:prstGeom prst="rect">
            <a:avLst/>
          </a:prstGeom>
        </p:spPr>
      </p:pic>
      <p:pic>
        <p:nvPicPr>
          <p:cNvPr id="10" name="019e121c-82a7-76e2-ab49-ab4c4e351d40уукуц 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Mask group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173200" y="1247775"/>
            <a:ext cx="1847850" cy="1847850"/>
          </a:xfrm>
          <a:prstGeom prst="rect">
            <a:avLst/>
          </a:prstGeom>
        </p:spPr>
      </p:pic>
      <p:pic>
        <p:nvPicPr>
          <p:cNvPr id="12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173200" y="3524250"/>
            <a:ext cx="1847850" cy="1847850"/>
          </a:xfrm>
          <a:prstGeom prst="rect">
            <a:avLst/>
          </a:prstGeom>
        </p:spPr>
      </p:pic>
      <p:pic>
        <p:nvPicPr>
          <p:cNvPr id="13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4173200" y="5800725"/>
            <a:ext cx="1847850" cy="1847850"/>
          </a:xfrm>
          <a:prstGeom prst="rect">
            <a:avLst/>
          </a:prstGeom>
        </p:spPr>
      </p:pic>
      <p:pic>
        <p:nvPicPr>
          <p:cNvPr id="14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173200" y="1247775"/>
            <a:ext cx="1847850" cy="1847850"/>
          </a:xfrm>
          <a:prstGeom prst="rect">
            <a:avLst/>
          </a:prstGeom>
        </p:spPr>
      </p:pic>
      <p:pic>
        <p:nvPicPr>
          <p:cNvPr id="15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173200" y="3524250"/>
            <a:ext cx="1847850" cy="1847850"/>
          </a:xfrm>
          <a:prstGeom prst="rect">
            <a:avLst/>
          </a:prstGeom>
        </p:spPr>
      </p:pic>
      <p:pic>
        <p:nvPicPr>
          <p:cNvPr id="16" name="Mask group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4173200" y="5800725"/>
            <a:ext cx="1847850" cy="1847850"/>
          </a:xfrm>
          <a:prstGeom prst="rect">
            <a:avLst/>
          </a:prstGeom>
        </p:spPr>
      </p:pic>
      <p:pic>
        <p:nvPicPr>
          <p:cNvPr id="17" name="Mask group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173200" y="8077200"/>
            <a:ext cx="1847850" cy="1847850"/>
          </a:xfrm>
          <a:prstGeom prst="rect">
            <a:avLst/>
          </a:prstGeom>
        </p:spPr>
      </p:pic>
      <p:pic>
        <p:nvPicPr>
          <p:cNvPr id="18" name="019e121c-82a7-76e2-ab49-ab4c4e351d40чяч 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9" name="019e2a69-a444-772b-ab42-637f310814d0 (1)ссммс 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0" name="019e2a69-a444-772b-ab42-637f310814d0 (1)-восстановленомапа 1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1" name="019e2a69-a444-772b-ab42-637f310814d0 (1)-восстановленоавв 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22" name="019e2a69-a444-772b-ab42-637f3выв10814d0 (1)-восстановленоавв 1 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3283" y="0"/>
            <a:ext cx="18264717" cy="10287000"/>
          </a:xfrm>
          <a:prstGeom prst="rect">
            <a:avLst/>
          </a:prstGeom>
        </p:spPr>
      </p:pic>
      <p:sp>
        <p:nvSpPr>
          <p:cNvPr id="23" name="Rectangle 19"/>
          <p:cNvSpPr/>
          <p:nvPr/>
        </p:nvSpPr>
        <p:spPr>
          <a:xfrm rot="5400000">
            <a:off x="9124950" y="-1528762"/>
            <a:ext cx="38101" cy="184880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4" name="Rectangle 20"/>
          <p:cNvSpPr/>
          <p:nvPr/>
        </p:nvSpPr>
        <p:spPr>
          <a:xfrm rot="5400000">
            <a:off x="9124950" y="-4119562"/>
            <a:ext cx="38101" cy="184880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5" name="Rectangle 21"/>
          <p:cNvSpPr/>
          <p:nvPr/>
        </p:nvSpPr>
        <p:spPr>
          <a:xfrm rot="5400000">
            <a:off x="9124950" y="-6691312"/>
            <a:ext cx="38101" cy="1848802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6" name="Rectangle 14"/>
          <p:cNvSpPr/>
          <p:nvPr/>
        </p:nvSpPr>
        <p:spPr>
          <a:xfrm>
            <a:off x="2590800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7" name="Rectangle 15"/>
          <p:cNvSpPr/>
          <p:nvPr/>
        </p:nvSpPr>
        <p:spPr>
          <a:xfrm>
            <a:off x="5219700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8" name="Rectangle 16"/>
          <p:cNvSpPr/>
          <p:nvPr/>
        </p:nvSpPr>
        <p:spPr>
          <a:xfrm>
            <a:off x="7820025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29" name="Rectangle 17"/>
          <p:cNvSpPr/>
          <p:nvPr/>
        </p:nvSpPr>
        <p:spPr>
          <a:xfrm>
            <a:off x="10448925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0" name="Rectangle 18"/>
          <p:cNvSpPr/>
          <p:nvPr/>
        </p:nvSpPr>
        <p:spPr>
          <a:xfrm>
            <a:off x="13058775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sp>
        <p:nvSpPr>
          <p:cNvPr id="31" name="Rectangle 19"/>
          <p:cNvSpPr/>
          <p:nvPr/>
        </p:nvSpPr>
        <p:spPr>
          <a:xfrm>
            <a:off x="15659100" y="-204787"/>
            <a:ext cx="38100" cy="10696575"/>
          </a:xfrm>
          <a:prstGeom prst="rect">
            <a:avLst/>
          </a:prstGeom>
          <a:solidFill>
            <a:srgbClr val="D9D9D9"/>
          </a:solidFill>
          <a:ln/>
        </p:spPr>
      </p:sp>
      <p:pic>
        <p:nvPicPr>
          <p:cNvPr id="32" name="522c03c4-dcea-11f0-969c-00155d41c407 (1)папа 1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714625" y="2781300"/>
            <a:ext cx="2543175" cy="2552700"/>
          </a:xfrm>
          <a:prstGeom prst="rect">
            <a:avLst/>
          </a:prstGeom>
        </p:spPr>
      </p:pic>
      <p:sp>
        <p:nvSpPr>
          <p:cNvPr id="33" name="Rectangle 22"/>
          <p:cNvSpPr/>
          <p:nvPr/>
        </p:nvSpPr>
        <p:spPr>
          <a:xfrm>
            <a:off x="13096875" y="5143500"/>
            <a:ext cx="2562225" cy="2552700"/>
          </a:xfrm>
          <a:prstGeom prst="rect">
            <a:avLst/>
          </a:prstGeom>
          <a:solidFill>
            <a:srgbClr val="B6C4CF"/>
          </a:solidFill>
          <a:ln/>
        </p:spPr>
      </p:sp>
      <p:sp>
        <p:nvSpPr>
          <p:cNvPr id="34" name="Rectangle 23"/>
          <p:cNvSpPr/>
          <p:nvPr/>
        </p:nvSpPr>
        <p:spPr>
          <a:xfrm>
            <a:off x="5257800" y="5143500"/>
            <a:ext cx="2562225" cy="2552700"/>
          </a:xfrm>
          <a:prstGeom prst="rect">
            <a:avLst/>
          </a:prstGeom>
          <a:solidFill>
            <a:srgbClr val="BDC4D6"/>
          </a:solidFill>
          <a:ln/>
        </p:spPr>
      </p:sp>
      <p:pic>
        <p:nvPicPr>
          <p:cNvPr id="35" name="Снимок экрана 202выывы6-08-05 165533 1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483956" y="5406507"/>
            <a:ext cx="1790700" cy="2066925"/>
          </a:xfrm>
          <a:prstGeom prst="rect">
            <a:avLst/>
          </a:prstGeom>
        </p:spPr>
      </p:pic>
      <p:pic>
        <p:nvPicPr>
          <p:cNvPr id="36" name="59e37a37-7626-11e9-945f-00155d640301 (2)мисимссм 1 1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5392524" y="5259177"/>
            <a:ext cx="2381250" cy="2381250"/>
          </a:xfrm>
          <a:prstGeom prst="rect">
            <a:avLst/>
          </a:prstGeom>
        </p:spPr>
      </p:pic>
      <p:pic>
        <p:nvPicPr>
          <p:cNvPr id="37" name="c3e4e755-3106-11ee-963e-00155da68a11 (1)иимимвавав 1 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738932" y="2781300"/>
            <a:ext cx="2105025" cy="2105025"/>
          </a:xfrm>
          <a:prstGeom prst="rect">
            <a:avLst/>
          </a:prstGeom>
        </p:spPr>
      </p:pic>
      <p:sp>
        <p:nvSpPr>
          <p:cNvPr id="48" name="default_name"/>
          <p:cNvSpPr/>
          <p:nvPr/>
        </p:nvSpPr>
        <p:spPr>
          <a:xfrm>
            <a:off x="9258300" y="1600200"/>
            <a:ext cx="56769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DFCF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СТАРТ‑СЕТ</a:t>
            </a:r>
            <a:endParaRPr lang="en-US" sz="7200" dirty="0"/>
          </a:p>
        </p:txBody>
      </p:sp>
      <p:sp>
        <p:nvSpPr>
          <p:cNvPr id="49" name="default_name"/>
          <p:cNvSpPr/>
          <p:nvPr/>
        </p:nvSpPr>
        <p:spPr>
          <a:xfrm>
            <a:off x="4067175" y="800100"/>
            <a:ext cx="7077075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DFCF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УЧЕБНЫЙ</a:t>
            </a:r>
            <a:endParaRPr lang="en-US" sz="7200" dirty="0"/>
          </a:p>
        </p:txBody>
      </p:sp>
      <p:sp>
        <p:nvSpPr>
          <p:cNvPr id="50" name="NEXA  3930230"/>
          <p:cNvSpPr/>
          <p:nvPr/>
        </p:nvSpPr>
        <p:spPr>
          <a:xfrm>
            <a:off x="180975" y="3562350"/>
            <a:ext cx="2114550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75"/>
              </a:lnSpc>
              <a:buNone/>
            </a:pPr>
            <a:r>
              <a:rPr lang="en-US" sz="1275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НАУШНИКИ</a:t>
            </a:r>
            <a:endParaRPr lang="en-US" sz="1275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275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NEXA</a:t>
            </a:r>
            <a:endParaRPr lang="en-US" sz="1275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275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275" dirty="0"/>
          </a:p>
          <a:p>
            <a:pPr marL="0" indent="0" algn="r">
              <a:lnSpc>
                <a:spcPts val="1575"/>
              </a:lnSpc>
              <a:buNone/>
            </a:pPr>
            <a:r>
              <a:rPr lang="en-US" sz="1275" u="sng" dirty="0">
                <a:solidFill>
                  <a:srgbClr val="132502"/>
                </a:solidFill>
                <a:uFill>
                  <a:solidFill>
                    <a:srgbClr val="13250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39302/30</a:t>
            </a:r>
            <a:endParaRPr lang="en-US" sz="1275" dirty="0"/>
          </a:p>
        </p:txBody>
      </p:sp>
      <p:sp>
        <p:nvSpPr>
          <p:cNvPr id="51" name="DISCO 100  19901208"/>
          <p:cNvSpPr/>
          <p:nvPr/>
        </p:nvSpPr>
        <p:spPr>
          <a:xfrm>
            <a:off x="15897225" y="673417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РЮКЗАК DISCO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полиэстер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199012/08</a:t>
            </a:r>
            <a:endParaRPr lang="en-US" sz="1500" dirty="0"/>
          </a:p>
        </p:txBody>
      </p:sp>
      <p:sp>
        <p:nvSpPr>
          <p:cNvPr id="52" name="FUNNY   4500208"/>
          <p:cNvSpPr/>
          <p:nvPr/>
        </p:nvSpPr>
        <p:spPr>
          <a:xfrm>
            <a:off x="5619750" y="406717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ТЕРМОКРУЖКА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FUNNY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сталь, силикон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132502"/>
                </a:solidFill>
                <a:uFill>
                  <a:solidFill>
                    <a:srgbClr val="13250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45002/08</a:t>
            </a:r>
            <a:endParaRPr lang="en-US" sz="1500" dirty="0"/>
          </a:p>
        </p:txBody>
      </p:sp>
      <p:sp>
        <p:nvSpPr>
          <p:cNvPr id="53" name="FACTOR BLACK  403943508"/>
          <p:cNvSpPr/>
          <p:nvPr/>
        </p:nvSpPr>
        <p:spPr>
          <a:xfrm>
            <a:off x="13687425" y="3562350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FACTOR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BLACK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32502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металл/пластик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132502"/>
                </a:solidFill>
                <a:uFill>
                  <a:solidFill>
                    <a:srgbClr val="13250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40394/35/08</a:t>
            </a:r>
            <a:endParaRPr lang="en-US" sz="1500" dirty="0"/>
          </a:p>
        </p:txBody>
      </p:sp>
      <p:sp>
        <p:nvSpPr>
          <p:cNvPr id="54" name="Text 27"/>
          <p:cNvSpPr/>
          <p:nvPr/>
        </p:nvSpPr>
        <p:spPr>
          <a:xfrm>
            <a:off x="5600700" y="2781300"/>
            <a:ext cx="4743450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2972" dirty="0">
                <a:solidFill>
                  <a:srgbClr val="132502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ПЕРСОНАЛИЗАЦИЯ КЛАССА</a:t>
            </a:r>
            <a:endParaRPr lang="en-US" sz="2972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1ddc-ff58-7123-9d8f-7c943c0dba4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021-6a60-78b1-bd46-e7f198e59208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002250" cy="10287000"/>
          </a:xfrm>
          <a:prstGeom prst="rect">
            <a:avLst/>
          </a:prstGeom>
        </p:spPr>
      </p:pic>
      <p:pic>
        <p:nvPicPr>
          <p:cNvPr id="4" name="019e29f6-c7d2-72d6-b147-c63064a51a36а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9f6-c7d2-72d6-b147-c63064a51a36-восстановленоавав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9f6-c7d2-72d6-b147-cывыв63064a51a36-восстановленоавав 1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Vector 1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648200" y="7934325"/>
            <a:ext cx="1276982" cy="1267769"/>
          </a:xfrm>
          <a:prstGeom prst="rect">
            <a:avLst/>
          </a:prstGeom>
        </p:spPr>
      </p:pic>
      <p:pic>
        <p:nvPicPr>
          <p:cNvPr id="8" name="Vector 1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200650" y="4314825"/>
            <a:ext cx="1276982" cy="1267769"/>
          </a:xfrm>
          <a:prstGeom prst="rect">
            <a:avLst/>
          </a:prstGeom>
        </p:spPr>
      </p:pic>
      <p:pic>
        <p:nvPicPr>
          <p:cNvPr id="9" name="Vector 1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3131790" y="7111864"/>
            <a:ext cx="2641093" cy="2572500"/>
          </a:xfrm>
          <a:prstGeom prst="rect">
            <a:avLst/>
          </a:prstGeom>
        </p:spPr>
      </p:pic>
      <p:pic>
        <p:nvPicPr>
          <p:cNvPr id="10" name="Vector 1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858141" y="3286646"/>
            <a:ext cx="3462688" cy="3416991"/>
          </a:xfrm>
          <a:prstGeom prst="rect">
            <a:avLst/>
          </a:prstGeom>
        </p:spPr>
      </p:pic>
      <p:pic>
        <p:nvPicPr>
          <p:cNvPr id="11" name="Vector 1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6727174" y="7159423"/>
            <a:ext cx="1259826" cy="1054194"/>
          </a:xfrm>
          <a:prstGeom prst="rect">
            <a:avLst/>
          </a:prstGeom>
        </p:spPr>
      </p:pic>
      <p:pic>
        <p:nvPicPr>
          <p:cNvPr id="12" name="Vector 19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5934193" y="7091307"/>
            <a:ext cx="1791331" cy="1986128"/>
          </a:xfrm>
          <a:prstGeom prst="rect">
            <a:avLst/>
          </a:prstGeom>
        </p:spPr>
      </p:pic>
      <p:pic>
        <p:nvPicPr>
          <p:cNvPr id="13" name="Vector 28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6570423" y="3865085"/>
            <a:ext cx="611461" cy="1017575"/>
          </a:xfrm>
          <a:prstGeom prst="rect">
            <a:avLst/>
          </a:prstGeom>
        </p:spPr>
      </p:pic>
      <p:pic>
        <p:nvPicPr>
          <p:cNvPr id="14" name="Vector 29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6638122" y="428997"/>
            <a:ext cx="903451" cy="1912544"/>
          </a:xfrm>
          <a:prstGeom prst="rect">
            <a:avLst/>
          </a:prstGeom>
        </p:spPr>
      </p:pic>
      <p:pic>
        <p:nvPicPr>
          <p:cNvPr id="15" name="Vector 30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5125700" y="933524"/>
            <a:ext cx="801058" cy="861432"/>
          </a:xfrm>
          <a:prstGeom prst="rect">
            <a:avLst/>
          </a:prstGeom>
        </p:spPr>
      </p:pic>
      <p:pic>
        <p:nvPicPr>
          <p:cNvPr id="16" name="Vector 32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5533331" y="2469924"/>
            <a:ext cx="1130297" cy="1135207"/>
          </a:xfrm>
          <a:prstGeom prst="rect">
            <a:avLst/>
          </a:prstGeom>
        </p:spPr>
      </p:pic>
      <p:pic>
        <p:nvPicPr>
          <p:cNvPr id="17" name="Vector 31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7174184" y="5238480"/>
            <a:ext cx="335270" cy="484538"/>
          </a:xfrm>
          <a:prstGeom prst="rect">
            <a:avLst/>
          </a:prstGeom>
        </p:spPr>
      </p:pic>
      <p:pic>
        <p:nvPicPr>
          <p:cNvPr id="18" name="Vector 34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3792395" y="428420"/>
            <a:ext cx="1082744" cy="1008526"/>
          </a:xfrm>
          <a:prstGeom prst="rect">
            <a:avLst/>
          </a:prstGeom>
        </p:spPr>
      </p:pic>
      <p:pic>
        <p:nvPicPr>
          <p:cNvPr id="19" name="Vector 33" descr="preencoded.png"/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14649450" y="2267871"/>
            <a:ext cx="565261" cy="588772"/>
          </a:xfrm>
          <a:prstGeom prst="rect">
            <a:avLst/>
          </a:prstGeom>
        </p:spPr>
      </p:pic>
      <p:pic>
        <p:nvPicPr>
          <p:cNvPr id="20" name="Vector 35" descr="preencoded.png"/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/>
        </p:blipFill>
        <p:spPr>
          <a:xfrm>
            <a:off x="15030450" y="3962400"/>
            <a:ext cx="868403" cy="837298"/>
          </a:xfrm>
          <a:prstGeom prst="rect">
            <a:avLst/>
          </a:prstGeom>
        </p:spPr>
      </p:pic>
      <p:pic>
        <p:nvPicPr>
          <p:cNvPr id="21" name="Vector 36" descr="preencoded.png"/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/>
        </p:blipFill>
        <p:spPr>
          <a:xfrm>
            <a:off x="13429143" y="3248165"/>
            <a:ext cx="2339820" cy="1731290"/>
          </a:xfrm>
          <a:prstGeom prst="rect">
            <a:avLst/>
          </a:prstGeom>
        </p:spPr>
      </p:pic>
      <p:sp>
        <p:nvSpPr>
          <p:cNvPr id="22" name="FUN 2  2670003"/>
          <p:cNvSpPr/>
          <p:nvPr/>
        </p:nvSpPr>
        <p:spPr>
          <a:xfrm>
            <a:off x="12992100" y="42767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КРУЖКА FUN 2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керамика</a:t>
            </a:r>
            <a:endParaRPr lang="en-US" sz="1500" dirty="0"/>
          </a:p>
          <a:p>
            <a:pPr marL="0" indent="0" algn="l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1E4E91"/>
                </a:solidFill>
                <a:uFill>
                  <a:solidFill>
                    <a:srgbClr val="1E4E9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26700/03</a:t>
            </a:r>
            <a:endParaRPr lang="en-US" sz="1500" dirty="0"/>
          </a:p>
        </p:txBody>
      </p:sp>
      <p:sp>
        <p:nvSpPr>
          <p:cNvPr id="23" name="SOUND BURGER ROLL  2653535"/>
          <p:cNvSpPr/>
          <p:nvPr/>
        </p:nvSpPr>
        <p:spPr>
          <a:xfrm>
            <a:off x="14554200" y="8001000"/>
            <a:ext cx="25812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КОЛОНКА SOUND BURGER "ROLL"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1E4E9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1E4E91"/>
                </a:solidFill>
                <a:uFill>
                  <a:solidFill>
                    <a:srgbClr val="1E4E9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26535/35</a:t>
            </a:r>
            <a:endParaRPr lang="en-US" sz="1500" dirty="0"/>
          </a:p>
        </p:txBody>
      </p:sp>
      <p:sp>
        <p:nvSpPr>
          <p:cNvPr id="24" name="LIBRA 220 100  52104249"/>
          <p:cNvSpPr/>
          <p:nvPr/>
        </p:nvSpPr>
        <p:spPr>
          <a:xfrm>
            <a:off x="3800475" y="5276850"/>
            <a:ext cx="15335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26465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ФУТБОЛКА LIBRA 220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264651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100% хлопок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264651"/>
                </a:solidFill>
                <a:uFill>
                  <a:solidFill>
                    <a:srgbClr val="26465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4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52104.249 </a:t>
            </a:r>
            <a:endParaRPr lang="en-US" sz="1500" dirty="0"/>
          </a:p>
        </p:txBody>
      </p:sp>
      <p:sp>
        <p:nvSpPr>
          <p:cNvPr id="25" name="default_name"/>
          <p:cNvSpPr/>
          <p:nvPr/>
        </p:nvSpPr>
        <p:spPr>
          <a:xfrm>
            <a:off x="2428875" y="1409700"/>
            <a:ext cx="546735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083E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СМЫСЛОВ</a:t>
            </a:r>
            <a:endParaRPr lang="en-US" sz="7200" dirty="0"/>
          </a:p>
        </p:txBody>
      </p:sp>
      <p:sp>
        <p:nvSpPr>
          <p:cNvPr id="26" name="default_name"/>
          <p:cNvSpPr/>
          <p:nvPr/>
        </p:nvSpPr>
        <p:spPr>
          <a:xfrm>
            <a:off x="981075" y="428625"/>
            <a:ext cx="6915150" cy="190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083E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КУРАТОРЫ</a:t>
            </a:r>
            <a:endParaRPr lang="en-US" sz="7200" dirty="0"/>
          </a:p>
        </p:txBody>
      </p:sp>
      <p:sp>
        <p:nvSpPr>
          <p:cNvPr id="27" name="WAVE 10  3717225"/>
          <p:cNvSpPr/>
          <p:nvPr/>
        </p:nvSpPr>
        <p:spPr>
          <a:xfrm>
            <a:off x="3800475" y="7192268"/>
            <a:ext cx="2114550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73D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УНИВЕРСАЛЬНЫЙ АККУМУЛЯТОР WAVE 10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073D4A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пластик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073D4A"/>
                </a:solidFill>
                <a:uFill>
                  <a:solidFill>
                    <a:srgbClr val="073D4A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37172/25</a:t>
            </a:r>
            <a:endParaRPr lang="en-US" sz="1500" dirty="0"/>
          </a:p>
        </p:txBody>
      </p:sp>
      <p:sp>
        <p:nvSpPr>
          <p:cNvPr id="28" name="Text 6"/>
          <p:cNvSpPr/>
          <p:nvPr/>
        </p:nvSpPr>
        <p:spPr>
          <a:xfrm>
            <a:off x="1162050" y="2505075"/>
            <a:ext cx="4410075" cy="1438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6494"/>
              </a:lnSpc>
              <a:buNone/>
            </a:pPr>
            <a:r>
              <a:rPr lang="en-US" sz="2972" dirty="0">
                <a:solidFill>
                  <a:srgbClr val="083E4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НОВЫЙ СЕЗОН: </a:t>
            </a:r>
            <a:endParaRPr lang="en-US" sz="2972" dirty="0"/>
          </a:p>
          <a:p>
            <a:pPr marL="0" indent="0" algn="l">
              <a:lnSpc>
                <a:spcPct val="96494"/>
              </a:lnSpc>
              <a:buNone/>
            </a:pPr>
            <a:r>
              <a:rPr lang="en-US" sz="2972" dirty="0">
                <a:solidFill>
                  <a:srgbClr val="083E4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ПРЕЗЕНТАЦИИ,</a:t>
            </a:r>
            <a:endParaRPr lang="en-US" sz="2972" dirty="0"/>
          </a:p>
          <a:p>
            <a:pPr marL="0" indent="0" algn="l">
              <a:lnSpc>
                <a:spcPct val="96494"/>
              </a:lnSpc>
              <a:buNone/>
            </a:pPr>
            <a:r>
              <a:rPr lang="en-US" sz="2972" dirty="0">
                <a:solidFill>
                  <a:srgbClr val="083E4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ПОДКАСТЫ, ТЕКСТЫ </a:t>
            </a:r>
            <a:endParaRPr lang="en-US" sz="2972" dirty="0"/>
          </a:p>
          <a:p>
            <a:pPr marL="0" indent="0" algn="l">
              <a:lnSpc>
                <a:spcPct val="96494"/>
              </a:lnSpc>
              <a:buNone/>
            </a:pPr>
            <a:endParaRPr lang="en-US" sz="2972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e22a7-d48a-7181-ac25-ac3d07c11461 (1)рпрпрп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019e22a7-d48a-7181-ac25-ac3d07c11461 (1)ппрпрп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e22a7-d48a-7181-ac25-ac3d07c11461 (1)маа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e22a7-d48a-7181-ac25-ac3d07c11461 (1)-восстановленомсма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019e22a7-d48a-7181-ac25-ac3d07c11461 (1)-восстановлено-восстановленомсмсы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Vector 2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949069" y="6081499"/>
            <a:ext cx="522696" cy="1015821"/>
          </a:xfrm>
          <a:prstGeom prst="rect">
            <a:avLst/>
          </a:prstGeom>
        </p:spPr>
      </p:pic>
      <p:pic>
        <p:nvPicPr>
          <p:cNvPr id="8" name="Vector 2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869548" y="4050106"/>
            <a:ext cx="1318032" cy="1903116"/>
          </a:xfrm>
          <a:prstGeom prst="rect">
            <a:avLst/>
          </a:prstGeom>
        </p:spPr>
      </p:pic>
      <p:pic>
        <p:nvPicPr>
          <p:cNvPr id="9" name="Vector 3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475737" y="104775"/>
            <a:ext cx="865988" cy="861725"/>
          </a:xfrm>
          <a:prstGeom prst="rect">
            <a:avLst/>
          </a:prstGeom>
        </p:spPr>
      </p:pic>
      <p:pic>
        <p:nvPicPr>
          <p:cNvPr id="10" name="Vector 3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362575" y="3343424"/>
            <a:ext cx="797464" cy="858444"/>
          </a:xfrm>
          <a:prstGeom prst="rect">
            <a:avLst/>
          </a:prstGeom>
        </p:spPr>
      </p:pic>
      <p:pic>
        <p:nvPicPr>
          <p:cNvPr id="11" name="Vector 3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6249535" y="6582659"/>
            <a:ext cx="422911" cy="526685"/>
          </a:xfrm>
          <a:prstGeom prst="rect">
            <a:avLst/>
          </a:prstGeom>
        </p:spPr>
      </p:pic>
      <p:pic>
        <p:nvPicPr>
          <p:cNvPr id="12" name="Vector 33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7803358" y="1411216"/>
            <a:ext cx="577642" cy="730760"/>
          </a:xfrm>
          <a:prstGeom prst="rect">
            <a:avLst/>
          </a:prstGeom>
        </p:spPr>
      </p:pic>
      <p:pic>
        <p:nvPicPr>
          <p:cNvPr id="13" name="Vector 14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1834629" y="8668978"/>
            <a:ext cx="1138621" cy="1182649"/>
          </a:xfrm>
          <a:prstGeom prst="rect">
            <a:avLst/>
          </a:prstGeom>
        </p:spPr>
      </p:pic>
      <p:pic>
        <p:nvPicPr>
          <p:cNvPr id="14" name="Vector 36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9967729" y="7911331"/>
            <a:ext cx="1138621" cy="1182649"/>
          </a:xfrm>
          <a:prstGeom prst="rect">
            <a:avLst/>
          </a:prstGeom>
        </p:spPr>
      </p:pic>
      <p:pic>
        <p:nvPicPr>
          <p:cNvPr id="15" name="Vector 34" descr="preencoded.png"/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4975698" y="7877305"/>
            <a:ext cx="1159377" cy="1198795"/>
          </a:xfrm>
          <a:prstGeom prst="rect">
            <a:avLst/>
          </a:prstGeom>
        </p:spPr>
      </p:pic>
      <p:pic>
        <p:nvPicPr>
          <p:cNvPr id="16" name="Vector 15" descr="preencoded.png"/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11921570" y="8491947"/>
            <a:ext cx="2656869" cy="1344386"/>
          </a:xfrm>
          <a:prstGeom prst="rect">
            <a:avLst/>
          </a:prstGeom>
        </p:spPr>
      </p:pic>
      <p:pic>
        <p:nvPicPr>
          <p:cNvPr id="17" name="Vector 37" descr="preencoded.png"/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/>
        </p:blipFill>
        <p:spPr>
          <a:xfrm>
            <a:off x="10029040" y="7153387"/>
            <a:ext cx="4481338" cy="1959989"/>
          </a:xfrm>
          <a:prstGeom prst="rect">
            <a:avLst/>
          </a:prstGeom>
        </p:spPr>
      </p:pic>
      <p:pic>
        <p:nvPicPr>
          <p:cNvPr id="18" name="Vector 35" descr="preencoded.png"/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3381013" y="7781925"/>
            <a:ext cx="2651503" cy="1258862"/>
          </a:xfrm>
          <a:prstGeom prst="rect">
            <a:avLst/>
          </a:prstGeom>
        </p:spPr>
      </p:pic>
      <p:sp>
        <p:nvSpPr>
          <p:cNvPr id="19" name="BLOCK - 33900"/>
          <p:cNvSpPr/>
          <p:nvPr/>
        </p:nvSpPr>
        <p:spPr>
          <a:xfrm>
            <a:off x="14849475" y="7810500"/>
            <a:ext cx="30480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СКЕТЧБУК BLOCK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крафт-бумага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33900</a:t>
            </a:r>
            <a:endParaRPr lang="en-US" sz="1500" dirty="0"/>
          </a:p>
        </p:txBody>
      </p:sp>
      <p:sp>
        <p:nvSpPr>
          <p:cNvPr id="20" name="BALK  - 404012835"/>
          <p:cNvSpPr/>
          <p:nvPr/>
        </p:nvSpPr>
        <p:spPr>
          <a:xfrm>
            <a:off x="14849475" y="8810625"/>
            <a:ext cx="2114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РУЧКА BALK</a:t>
            </a:r>
            <a:r>
              <a:rPr lang="en-US" sz="15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 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в тубе-футляре</a:t>
            </a:r>
            <a:endParaRPr lang="en-US" sz="1500" dirty="0"/>
          </a:p>
          <a:p>
            <a:pPr marL="0" indent="0" algn="l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40401/28/35</a:t>
            </a:r>
            <a:endParaRPr lang="en-US" sz="1500" dirty="0"/>
          </a:p>
        </p:txBody>
      </p:sp>
      <p:sp>
        <p:nvSpPr>
          <p:cNvPr id="21" name="ELLIPSE  2653135"/>
          <p:cNvSpPr/>
          <p:nvPr/>
        </p:nvSpPr>
        <p:spPr>
          <a:xfrm>
            <a:off x="923925" y="8810625"/>
            <a:ext cx="30480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КОЛОНКА "ELLIPSE"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металл</a:t>
            </a:r>
            <a:endParaRPr lang="en-US" sz="1500" dirty="0"/>
          </a:p>
          <a:p>
            <a:pPr marL="0" indent="0" algn="r">
              <a:lnSpc>
                <a:spcPct val="101654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26531/35</a:t>
            </a:r>
            <a:endParaRPr lang="en-US" sz="1500" dirty="0"/>
          </a:p>
        </p:txBody>
      </p:sp>
      <p:sp>
        <p:nvSpPr>
          <p:cNvPr id="22" name="USB FLASH- ASSORTI 32Gb 19301_32Gb15"/>
          <p:cNvSpPr/>
          <p:nvPr/>
        </p:nvSpPr>
        <p:spPr>
          <a:xfrm>
            <a:off x="14935200" y="2449609"/>
            <a:ext cx="2114550" cy="1066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USB FLASH-КАРТА ASSORTI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b="1" dirty="0">
                <a:solidFill>
                  <a:srgbClr val="6B243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32Gb</a:t>
            </a:r>
            <a:endParaRPr lang="en-US" sz="1500" dirty="0"/>
          </a:p>
          <a:p>
            <a:pPr marL="0" indent="0" algn="r">
              <a:lnSpc>
                <a:spcPts val="1875"/>
              </a:lnSpc>
              <a:buNone/>
            </a:pPr>
            <a:r>
              <a:rPr lang="en-US" sz="1500" u="sng" dirty="0">
                <a:solidFill>
                  <a:srgbClr val="6B2436"/>
                </a:solidFill>
                <a:uFill>
                  <a:solidFill>
                    <a:srgbClr val="6B243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  <a:hlinkClick r:id="rId3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19301_32Gb/15</a:t>
            </a:r>
            <a:endParaRPr lang="en-US" sz="1500" dirty="0"/>
          </a:p>
        </p:txBody>
      </p:sp>
      <p:sp>
        <p:nvSpPr>
          <p:cNvPr id="23" name="default_name"/>
          <p:cNvSpPr/>
          <p:nvPr/>
        </p:nvSpPr>
        <p:spPr>
          <a:xfrm>
            <a:off x="10953750" y="3943350"/>
            <a:ext cx="6915150" cy="942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МАСТЕР</a:t>
            </a:r>
            <a:endParaRPr lang="en-US" sz="7200" dirty="0"/>
          </a:p>
        </p:txBody>
      </p:sp>
      <p:sp>
        <p:nvSpPr>
          <p:cNvPr id="24" name="default_name"/>
          <p:cNvSpPr/>
          <p:nvPr/>
        </p:nvSpPr>
        <p:spPr>
          <a:xfrm>
            <a:off x="11163300" y="4829175"/>
            <a:ext cx="6705600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ЦИФРОВОГО</a:t>
            </a:r>
            <a:endParaRPr lang="en-US" sz="7200" dirty="0"/>
          </a:p>
        </p:txBody>
      </p:sp>
      <p:sp>
        <p:nvSpPr>
          <p:cNvPr id="25" name="default_name"/>
          <p:cNvSpPr/>
          <p:nvPr/>
        </p:nvSpPr>
        <p:spPr>
          <a:xfrm>
            <a:off x="12277725" y="5715000"/>
            <a:ext cx="5591175" cy="11144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9000"/>
              </a:lnSpc>
              <a:buNone/>
            </a:pPr>
            <a:r>
              <a:rPr lang="en-US" sz="7200" b="1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КОНТЕНТА</a:t>
            </a:r>
            <a:endParaRPr lang="en-US" sz="7200" dirty="0"/>
          </a:p>
        </p:txBody>
      </p:sp>
      <p:sp>
        <p:nvSpPr>
          <p:cNvPr id="26" name="Digital  Design"/>
          <p:cNvSpPr/>
          <p:nvPr/>
        </p:nvSpPr>
        <p:spPr>
          <a:xfrm>
            <a:off x="11382375" y="6753225"/>
            <a:ext cx="64865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1654"/>
              </a:lnSpc>
              <a:buNone/>
            </a:pPr>
            <a:r>
              <a:rPr lang="en-US" sz="2972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СТУДЕНТЫ — Digital &amp; Design</a:t>
            </a:r>
            <a:endParaRPr lang="en-US" sz="297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388</Words>
  <Application>Microsoft Office PowerPoint</Application>
  <PresentationFormat>Произвольный</PresentationFormat>
  <Paragraphs>206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Montserrat ExtraBold</vt:lpstr>
      <vt:lpstr>Montserrat Bold</vt:lpstr>
      <vt:lpstr>Arial</vt:lpstr>
      <vt:lpstr>Montserrat Medium</vt:lpstr>
      <vt:lpstr>Montserrat Regular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3</cp:revision>
  <dcterms:created xsi:type="dcterms:W3CDTF">2026-08-06T09:18:50Z</dcterms:created>
  <dcterms:modified xsi:type="dcterms:W3CDTF">2026-08-06T09:35:22Z</dcterms:modified>
</cp:coreProperties>
</file>